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69" r:id="rId4"/>
    <p:sldId id="270" r:id="rId5"/>
    <p:sldId id="271" r:id="rId6"/>
    <p:sldId id="280" r:id="rId7"/>
    <p:sldId id="277" r:id="rId8"/>
    <p:sldId id="278" r:id="rId9"/>
    <p:sldId id="276" r:id="rId10"/>
    <p:sldId id="279" r:id="rId11"/>
    <p:sldId id="272" r:id="rId12"/>
    <p:sldId id="281" r:id="rId13"/>
  </p:sldIdLst>
  <p:sldSz cx="12192000" cy="6858000"/>
  <p:notesSz cx="7104063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bias Bergum Olsen" initials="TBO" lastIdx="0" clrIdx="0">
    <p:extLst>
      <p:ext uri="{19B8F6BF-5375-455C-9EA6-DF929625EA0E}">
        <p15:presenceInfo xmlns:p15="http://schemas.microsoft.com/office/powerpoint/2012/main" userId="0ad698ee7311603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4"/>
    <a:srgbClr val="00A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7862" autoAdjust="0"/>
  </p:normalViewPr>
  <p:slideViewPr>
    <p:cSldViewPr snapToGrid="0">
      <p:cViewPr varScale="1">
        <p:scale>
          <a:sx n="78" d="100"/>
          <a:sy n="78" d="100"/>
        </p:scale>
        <p:origin x="78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5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32FF710-1A9D-4430-83B8-D832A1B6D3C6}" type="datetimeFigureOut">
              <a:rPr lang="nb-NO" smtClean="0"/>
              <a:t>17.10.2017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BAE16C6-BD68-4994-ACD1-656CC7B15A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66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E16C6-BD68-4994-ACD1-656CC7B15AF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8449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E16C6-BD68-4994-ACD1-656CC7B15AFE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6272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E16C6-BD68-4994-ACD1-656CC7B15AFE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464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E16C6-BD68-4994-ACD1-656CC7B15AF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2953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E16C6-BD68-4994-ACD1-656CC7B15AF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246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E16C6-BD68-4994-ACD1-656CC7B15AF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7005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E16C6-BD68-4994-ACD1-656CC7B15AF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484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E16C6-BD68-4994-ACD1-656CC7B15AF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4451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E16C6-BD68-4994-ACD1-656CC7B15AF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247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E16C6-BD68-4994-ACD1-656CC7B15AF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2515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E16C6-BD68-4994-ACD1-656CC7B15AF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26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gradFill flip="none" rotWithShape="1">
          <a:gsLst>
            <a:gs pos="0">
              <a:srgbClr val="164194"/>
            </a:gs>
            <a:gs pos="100000">
              <a:srgbClr val="00A1DE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35719" y="2559049"/>
            <a:ext cx="9532281" cy="950913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35719" y="3657600"/>
            <a:ext cx="9532281" cy="16002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B93-8122-4E58-8055-2876D9D93362}" type="datetimeFigureOut">
              <a:rPr lang="nb-NO" smtClean="0"/>
              <a:t>17.10.2017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1BD-881A-4F9F-B18A-1C7AC7FCFDC2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19" y="974726"/>
            <a:ext cx="311419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8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779268"/>
            <a:ext cx="10515600" cy="91142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B93-8122-4E58-8055-2876D9D93362}" type="datetimeFigureOut">
              <a:rPr lang="nb-NO" smtClean="0"/>
              <a:t>17.10.2017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1BD-881A-4F9F-B18A-1C7AC7FCFDC2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999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nb-NO" dirty="0"/>
              <a:t>Dette er </a:t>
            </a:r>
            <a:r>
              <a:rPr lang="nb-NO" dirty="0" err="1"/>
              <a:t>kapitteldeler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B93-8122-4E58-8055-2876D9D93362}" type="datetimeFigureOut">
              <a:rPr lang="nb-NO" smtClean="0"/>
              <a:t>17.10.2017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1BD-881A-4F9F-B18A-1C7AC7FCFDC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362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922215"/>
            <a:ext cx="10515600" cy="76847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B93-8122-4E58-8055-2876D9D93362}" type="datetimeFigureOut">
              <a:rPr lang="nb-NO" smtClean="0"/>
              <a:t>17.10.2017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1BD-881A-4F9F-B18A-1C7AC7FCFDC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665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B93-8122-4E58-8055-2876D9D93362}" type="datetimeFigureOut">
              <a:rPr lang="nb-NO" smtClean="0"/>
              <a:t>17.10.2017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1BD-881A-4F9F-B18A-1C7AC7FCFDC2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ktangel 4"/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60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B93-8122-4E58-8055-2876D9D93362}" type="datetimeFigureOut">
              <a:rPr lang="nb-NO" smtClean="0"/>
              <a:t>17.10.2017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1BD-881A-4F9F-B18A-1C7AC7FCFDC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826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B93-8122-4E58-8055-2876D9D93362}" type="datetimeFigureOut">
              <a:rPr lang="nb-NO" smtClean="0"/>
              <a:t>17.10.2017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1BD-881A-4F9F-B18A-1C7AC7FCFDC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250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765908"/>
            <a:ext cx="10515600" cy="924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7FCFB93-8122-4E58-8055-2876D9D93362}" type="datetimeFigureOut">
              <a:rPr lang="nb-NO" smtClean="0"/>
              <a:pPr/>
              <a:t>17.10.2017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C61BD-881A-4F9F-B18A-1C7AC7FCFDC2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9" y="225908"/>
            <a:ext cx="186851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4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1641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B0F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jpg"/><Relationship Id="rId4" Type="http://schemas.openxmlformats.org/officeDocument/2006/relationships/hyperlink" Target="mailto:tobiasbergum@hot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inkubator.com/gjesteblogg/troms-trenger-en-felles-overordnet-ikt-strategi-for-hele-trom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jp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3.jp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01013" y="3263349"/>
            <a:ext cx="9532281" cy="1084814"/>
          </a:xfrm>
        </p:spPr>
        <p:txBody>
          <a:bodyPr>
            <a:normAutofit/>
          </a:bodyPr>
          <a:lstStyle/>
          <a:p>
            <a:r>
              <a:rPr lang="nb-NO" sz="4000" dirty="0"/>
              <a:t>Ungdommens fylkesråd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01013" y="4492350"/>
            <a:ext cx="10827681" cy="1600200"/>
          </a:xfrm>
        </p:spPr>
        <p:txBody>
          <a:bodyPr/>
          <a:lstStyle/>
          <a:p>
            <a:r>
              <a:rPr lang="nb-NO" dirty="0"/>
              <a:t>Fylkestinget 17.10.2017</a:t>
            </a:r>
          </a:p>
          <a:p>
            <a:r>
              <a:rPr lang="nb-NO" dirty="0"/>
              <a:t>Tobias Bergum Olsen – Leder av Ungdommens fylkesråd i Troms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xmlns="" id="{760D89C9-76F2-4171-BA68-481EA6D21490}"/>
              </a:ext>
            </a:extLst>
          </p:cNvPr>
          <p:cNvSpPr txBox="1"/>
          <p:nvPr/>
        </p:nvSpPr>
        <p:spPr>
          <a:xfrm>
            <a:off x="7195457" y="955025"/>
            <a:ext cx="4245429" cy="230832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nb-NO" sz="3600" i="1" dirty="0">
                <a:solidFill>
                  <a:schemeClr val="bg1"/>
                </a:solidFill>
              </a:rPr>
              <a:t>«The </a:t>
            </a:r>
            <a:r>
              <a:rPr lang="nb-NO" sz="3600" i="1" dirty="0" err="1">
                <a:solidFill>
                  <a:schemeClr val="bg1"/>
                </a:solidFill>
              </a:rPr>
              <a:t>future</a:t>
            </a:r>
            <a:r>
              <a:rPr lang="nb-NO" sz="3600" i="1" dirty="0">
                <a:solidFill>
                  <a:schemeClr val="bg1"/>
                </a:solidFill>
              </a:rPr>
              <a:t> </a:t>
            </a:r>
            <a:r>
              <a:rPr lang="nb-NO" sz="3600" i="1" dirty="0" err="1">
                <a:solidFill>
                  <a:schemeClr val="bg1"/>
                </a:solidFill>
              </a:rPr>
              <a:t>belongs</a:t>
            </a:r>
            <a:r>
              <a:rPr lang="nb-NO" sz="3600" i="1" dirty="0">
                <a:solidFill>
                  <a:schemeClr val="bg1"/>
                </a:solidFill>
              </a:rPr>
              <a:t> to </a:t>
            </a:r>
            <a:r>
              <a:rPr lang="nb-NO" sz="3600" i="1" dirty="0" err="1">
                <a:solidFill>
                  <a:schemeClr val="bg1"/>
                </a:solidFill>
              </a:rPr>
              <a:t>those</a:t>
            </a:r>
            <a:r>
              <a:rPr lang="nb-NO" sz="3600" i="1" dirty="0">
                <a:solidFill>
                  <a:schemeClr val="bg1"/>
                </a:solidFill>
              </a:rPr>
              <a:t> </a:t>
            </a:r>
            <a:r>
              <a:rPr lang="nb-NO" sz="3600" i="1" dirty="0" err="1">
                <a:solidFill>
                  <a:schemeClr val="bg1"/>
                </a:solidFill>
              </a:rPr>
              <a:t>who</a:t>
            </a:r>
            <a:r>
              <a:rPr lang="nb-NO" sz="3600" i="1" dirty="0">
                <a:solidFill>
                  <a:schemeClr val="bg1"/>
                </a:solidFill>
              </a:rPr>
              <a:t> </a:t>
            </a:r>
            <a:r>
              <a:rPr lang="nb-NO" sz="3600" i="1" dirty="0" err="1">
                <a:solidFill>
                  <a:schemeClr val="bg1"/>
                </a:solidFill>
              </a:rPr>
              <a:t>prepare</a:t>
            </a:r>
            <a:r>
              <a:rPr lang="nb-NO" sz="3600" i="1" dirty="0">
                <a:solidFill>
                  <a:schemeClr val="bg1"/>
                </a:solidFill>
              </a:rPr>
              <a:t> for it </a:t>
            </a:r>
            <a:r>
              <a:rPr lang="nb-NO" sz="3600" i="1" dirty="0" err="1">
                <a:solidFill>
                  <a:schemeClr val="bg1"/>
                </a:solidFill>
              </a:rPr>
              <a:t>today</a:t>
            </a:r>
            <a:r>
              <a:rPr lang="nb-NO" sz="3600" i="1" dirty="0">
                <a:solidFill>
                  <a:schemeClr val="bg1"/>
                </a:solidFill>
              </a:rPr>
              <a:t>.»</a:t>
            </a:r>
            <a:r>
              <a:rPr lang="nb-NO" sz="3600" dirty="0">
                <a:solidFill>
                  <a:schemeClr val="bg1"/>
                </a:solidFill>
              </a:rPr>
              <a:t/>
            </a:r>
            <a:br>
              <a:rPr lang="nb-NO" sz="3600" dirty="0">
                <a:solidFill>
                  <a:schemeClr val="bg1"/>
                </a:solidFill>
              </a:rPr>
            </a:br>
            <a:r>
              <a:rPr lang="nb-NO" sz="3600" dirty="0">
                <a:solidFill>
                  <a:schemeClr val="bg1"/>
                </a:solidFill>
              </a:rPr>
              <a:t>- </a:t>
            </a:r>
            <a:r>
              <a:rPr lang="nb-NO" sz="2000" dirty="0">
                <a:solidFill>
                  <a:schemeClr val="bg1"/>
                </a:solidFill>
              </a:rPr>
              <a:t>Malcolm </a:t>
            </a:r>
            <a:r>
              <a:rPr lang="nb-NO" sz="2000" dirty="0" err="1">
                <a:solidFill>
                  <a:schemeClr val="bg1"/>
                </a:solidFill>
              </a:rPr>
              <a:t>X</a:t>
            </a:r>
            <a:r>
              <a:rPr lang="nb-NO" sz="2000" dirty="0">
                <a:solidFill>
                  <a:schemeClr val="bg1"/>
                </a:solidFill>
              </a:rPr>
              <a:t> </a:t>
            </a:r>
            <a:endParaRPr lang="nb-NO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12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1947909" y="2390392"/>
            <a:ext cx="8296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FORBY RETUSJERT REKLAME</a:t>
            </a:r>
          </a:p>
        </p:txBody>
      </p:sp>
      <p:sp>
        <p:nvSpPr>
          <p:cNvPr id="6" name="Rektangel 5"/>
          <p:cNvSpPr/>
          <p:nvPr/>
        </p:nvSpPr>
        <p:spPr>
          <a:xfrm>
            <a:off x="1548763" y="3313722"/>
            <a:ext cx="93260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 hvert fall: merking av retusjert reklame</a:t>
            </a:r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81" y="981471"/>
            <a:ext cx="7447664" cy="4965109"/>
          </a:xfr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05" y="981471"/>
            <a:ext cx="9946795" cy="492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1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xmlns="" id="{924E400D-007F-4323-B848-BB22F4335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342" y="3001580"/>
            <a:ext cx="5372144" cy="358323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Ungdomssatsingen i Troms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nb-NO" dirty="0"/>
              <a:t>Læringsarena</a:t>
            </a:r>
          </a:p>
          <a:p>
            <a:r>
              <a:rPr lang="nb-NO" dirty="0"/>
              <a:t>Ungdommer løftes opp og får øyne for politikken</a:t>
            </a:r>
          </a:p>
          <a:p>
            <a:r>
              <a:rPr lang="nb-NO" dirty="0"/>
              <a:t>Mulighetene er enorm</a:t>
            </a:r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223281"/>
            <a:ext cx="1905000" cy="135255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A6291692-419F-42F3-93FC-9AA7C0B09C5F}"/>
              </a:ext>
            </a:extLst>
          </p:cNvPr>
          <p:cNvSpPr/>
          <p:nvPr/>
        </p:nvSpPr>
        <p:spPr>
          <a:xfrm>
            <a:off x="0" y="4190019"/>
            <a:ext cx="67378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Tusen takk for satsingen!!</a:t>
            </a:r>
            <a:endParaRPr lang="nb-NO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xmlns="" id="{D67090B7-003C-4D66-B7A8-3733006A9001}"/>
              </a:ext>
            </a:extLst>
          </p:cNvPr>
          <p:cNvSpPr txBox="1"/>
          <p:nvPr/>
        </p:nvSpPr>
        <p:spPr>
          <a:xfrm>
            <a:off x="1665514" y="53557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C25A0EE7-70F3-4278-ACA3-F2C68EC99EB0}"/>
              </a:ext>
            </a:extLst>
          </p:cNvPr>
          <p:cNvSpPr/>
          <p:nvPr/>
        </p:nvSpPr>
        <p:spPr>
          <a:xfrm>
            <a:off x="59663" y="4985336"/>
            <a:ext cx="66185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Men husk at dere må fortsette satsingen ;-)</a:t>
            </a:r>
          </a:p>
        </p:txBody>
      </p:sp>
    </p:spTree>
    <p:extLst>
      <p:ext uri="{BB962C8B-B14F-4D97-AF65-F5344CB8AC3E}">
        <p14:creationId xmlns:p14="http://schemas.microsoft.com/office/powerpoint/2010/main" val="23203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4388">
            <a:off x="7638164" y="1282778"/>
            <a:ext cx="5968041" cy="281824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TAKK FOR MEG!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b-NO" dirty="0"/>
          </a:p>
          <a:p>
            <a:r>
              <a:rPr lang="nb-NO" dirty="0"/>
              <a:t>Følg oss gjerne på </a:t>
            </a:r>
            <a:r>
              <a:rPr lang="nb-NO" dirty="0" err="1"/>
              <a:t>snapchat</a:t>
            </a:r>
            <a:r>
              <a:rPr lang="nb-NO" dirty="0"/>
              <a:t>: @</a:t>
            </a:r>
            <a:r>
              <a:rPr lang="nb-NO" dirty="0" err="1"/>
              <a:t>ufrtroms</a:t>
            </a:r>
            <a:endParaRPr lang="nb-NO" dirty="0"/>
          </a:p>
          <a:p>
            <a:r>
              <a:rPr lang="nb-NO" dirty="0" err="1"/>
              <a:t>Facebook</a:t>
            </a:r>
            <a:r>
              <a:rPr lang="nb-NO" dirty="0"/>
              <a:t>: Ungdommens fylkesråd i Troms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E-post: </a:t>
            </a:r>
            <a:r>
              <a:rPr lang="nb-NO" dirty="0">
                <a:hlinkClick r:id="rId4"/>
              </a:rPr>
              <a:t>tobiasbergum@hotmail.com</a:t>
            </a:r>
            <a:endParaRPr lang="nb-NO" dirty="0"/>
          </a:p>
          <a:p>
            <a:r>
              <a:rPr lang="nb-NO" dirty="0"/>
              <a:t>Telefon: 46950214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223281"/>
            <a:ext cx="1905000" cy="135255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454">
            <a:off x="7562887" y="2735249"/>
            <a:ext cx="2719939" cy="271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Ungdommens fylkesting 2017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nb-NO" dirty="0"/>
              <a:t>3.-5. november</a:t>
            </a:r>
          </a:p>
          <a:p>
            <a:r>
              <a:rPr lang="nb-NO" dirty="0"/>
              <a:t>Viktig at alle kommunene er representert</a:t>
            </a:r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223281"/>
            <a:ext cx="1905000" cy="135255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xmlns="" id="{F4C035EF-4A50-4946-8D41-ACBF4258A0A8}"/>
              </a:ext>
            </a:extLst>
          </p:cNvPr>
          <p:cNvSpPr txBox="1"/>
          <p:nvPr/>
        </p:nvSpPr>
        <p:spPr>
          <a:xfrm>
            <a:off x="3815443" y="2743200"/>
            <a:ext cx="4561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 dessverre….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xmlns="" id="{598EA555-6758-4E87-9E4B-1931004645A6}"/>
              </a:ext>
            </a:extLst>
          </p:cNvPr>
          <p:cNvSpPr txBox="1"/>
          <p:nvPr/>
        </p:nvSpPr>
        <p:spPr>
          <a:xfrm rot="994554" flipH="1">
            <a:off x="1907176" y="3822766"/>
            <a:ext cx="2022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Balsfjord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xmlns="" id="{22F72751-7E81-42E7-BAC0-0AC766ABFD86}"/>
              </a:ext>
            </a:extLst>
          </p:cNvPr>
          <p:cNvSpPr txBox="1"/>
          <p:nvPr/>
        </p:nvSpPr>
        <p:spPr>
          <a:xfrm rot="20803367">
            <a:off x="4822371" y="4036989"/>
            <a:ext cx="942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Berg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xmlns="" id="{5DF398B7-7A9F-4792-8DF9-B140072E1A44}"/>
              </a:ext>
            </a:extLst>
          </p:cNvPr>
          <p:cNvSpPr txBox="1"/>
          <p:nvPr/>
        </p:nvSpPr>
        <p:spPr>
          <a:xfrm rot="20922783" flipH="1">
            <a:off x="2957496" y="4537092"/>
            <a:ext cx="1881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Ibestad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EA907C69-E041-47FD-A522-C2C91C6678D5}"/>
              </a:ext>
            </a:extLst>
          </p:cNvPr>
          <p:cNvSpPr txBox="1"/>
          <p:nvPr/>
        </p:nvSpPr>
        <p:spPr>
          <a:xfrm rot="1647556">
            <a:off x="5236477" y="5105332"/>
            <a:ext cx="1387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Karlsøy</a:t>
            </a:r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5B89164E-115E-402E-A218-D181EEF9E703}"/>
              </a:ext>
            </a:extLst>
          </p:cNvPr>
          <p:cNvSpPr txBox="1"/>
          <p:nvPr/>
        </p:nvSpPr>
        <p:spPr>
          <a:xfrm>
            <a:off x="6363481" y="4458502"/>
            <a:ext cx="1752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Lavangen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xmlns="" id="{E257A2AC-A7C3-41D7-BE34-1EBA00AC15F4}"/>
              </a:ext>
            </a:extLst>
          </p:cNvPr>
          <p:cNvSpPr txBox="1"/>
          <p:nvPr/>
        </p:nvSpPr>
        <p:spPr>
          <a:xfrm>
            <a:off x="1188359" y="5043277"/>
            <a:ext cx="1354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Lyngen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xmlns="" id="{FFBB53A5-3AE5-43D4-B8C1-36BCB20D2215}"/>
              </a:ext>
            </a:extLst>
          </p:cNvPr>
          <p:cNvSpPr txBox="1"/>
          <p:nvPr/>
        </p:nvSpPr>
        <p:spPr>
          <a:xfrm rot="20262991">
            <a:off x="8400789" y="3718986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3200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xmlns="" id="{7D0E7194-21A3-4A41-B3E5-30D0B7440BB7}"/>
              </a:ext>
            </a:extLst>
          </p:cNvPr>
          <p:cNvSpPr txBox="1"/>
          <p:nvPr/>
        </p:nvSpPr>
        <p:spPr>
          <a:xfrm rot="20110485">
            <a:off x="7237866" y="5335664"/>
            <a:ext cx="1453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Torsken</a:t>
            </a:r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xmlns="" id="{371F6968-40FA-4665-B174-5C7272FA25F4}"/>
              </a:ext>
            </a:extLst>
          </p:cNvPr>
          <p:cNvSpPr txBox="1"/>
          <p:nvPr/>
        </p:nvSpPr>
        <p:spPr>
          <a:xfrm rot="812676">
            <a:off x="8594097" y="4429739"/>
            <a:ext cx="1309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Tranøy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xmlns="" id="{F2E0F1BE-3B73-4AD5-B82C-016C597EE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350" y="1497097"/>
            <a:ext cx="6178181" cy="44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3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664411"/>
            <a:ext cx="10515600" cy="911420"/>
          </a:xfrm>
        </p:spPr>
        <p:txBody>
          <a:bodyPr>
            <a:normAutofit fontScale="90000"/>
          </a:bodyPr>
          <a:lstStyle/>
          <a:p>
            <a:r>
              <a:rPr lang="nb-NO" dirty="0"/>
              <a:t>Strategiplanen for videregående opplæring i Troms 2018-2021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nb-NO" dirty="0"/>
              <a:t>Mangler politisk forpliktelser</a:t>
            </a:r>
          </a:p>
          <a:p>
            <a:r>
              <a:rPr lang="nb-NO" dirty="0"/>
              <a:t>Mer presis plan, med enklere språk</a:t>
            </a:r>
          </a:p>
          <a:p>
            <a:r>
              <a:rPr lang="nb-NO" dirty="0"/>
              <a:t>Punkt som bør tilføyes:</a:t>
            </a:r>
          </a:p>
          <a:p>
            <a:pPr lvl="1"/>
            <a:r>
              <a:rPr lang="nb-NO" dirty="0"/>
              <a:t>Arbeids- og læringsmiljø – </a:t>
            </a:r>
            <a:r>
              <a:rPr lang="nb-NO" i="1" dirty="0"/>
              <a:t>«Arbeide for forbedret psykisk helse blant elever og lærlinger/lærekandidater».</a:t>
            </a:r>
          </a:p>
          <a:p>
            <a:pPr lvl="1"/>
            <a:r>
              <a:rPr lang="nb-NO" dirty="0"/>
              <a:t>Læring – «</a:t>
            </a:r>
            <a:r>
              <a:rPr lang="nb-NO" i="1" dirty="0"/>
              <a:t>Tilrettelegge og jobbe for en felles handlingsplan for IKT i skolen</a:t>
            </a:r>
            <a:r>
              <a:rPr lang="nb-NO" dirty="0"/>
              <a:t>».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223281"/>
            <a:ext cx="19050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Felles overordnet strategiplan for IKT i hele Troms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nb-NO" dirty="0"/>
              <a:t>Gjesteblogg: </a:t>
            </a:r>
            <a:r>
              <a:rPr lang="nb-NO" sz="2400" dirty="0">
                <a:hlinkClick r:id="rId3"/>
              </a:rPr>
              <a:t>http://www.digitalinkubator.com/gjesteblogg/troms-trenger-en-felles-overordnet-ikt-strategi-for-hele-troms</a:t>
            </a:r>
            <a:r>
              <a:rPr lang="nb-NO" sz="2400" dirty="0"/>
              <a:t> (17.10.2017)</a:t>
            </a:r>
          </a:p>
          <a:p>
            <a:r>
              <a:rPr lang="nb-NO" dirty="0"/>
              <a:t>Overhead </a:t>
            </a:r>
            <a:r>
              <a:rPr lang="nb-NO" dirty="0">
                <a:sym typeface="Wingdings" panose="05000000000000000000" pitchFamily="2" charset="2"/>
              </a:rPr>
              <a:t>Office 365</a:t>
            </a:r>
          </a:p>
          <a:p>
            <a:r>
              <a:rPr lang="nb-NO" dirty="0">
                <a:sym typeface="Wingdings" panose="05000000000000000000" pitchFamily="2" charset="2"/>
              </a:rPr>
              <a:t>Den digitale skolesekken</a:t>
            </a:r>
            <a:endParaRPr lang="nb-NO" dirty="0"/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223281"/>
            <a:ext cx="1905000" cy="135255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ECAF38EE-BBD5-4CA4-95D4-AF72E6882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841965"/>
            <a:ext cx="5573695" cy="231865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xmlns="" id="{C654D21D-950B-4D1A-AAB9-3E126AEC4FF3}"/>
              </a:ext>
            </a:extLst>
          </p:cNvPr>
          <p:cNvSpPr txBox="1"/>
          <p:nvPr/>
        </p:nvSpPr>
        <p:spPr>
          <a:xfrm>
            <a:off x="1262742" y="5160621"/>
            <a:ext cx="5138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i="1" dirty="0">
                <a:latin typeface="Bodoni MT" panose="02070603080606020203" pitchFamily="18" charset="0"/>
              </a:rPr>
              <a:t>«One IKT-plan to </a:t>
            </a:r>
            <a:r>
              <a:rPr lang="nb-NO" sz="2800" i="1" dirty="0" err="1">
                <a:latin typeface="Bodoni MT" panose="02070603080606020203" pitchFamily="18" charset="0"/>
              </a:rPr>
              <a:t>rule</a:t>
            </a:r>
            <a:r>
              <a:rPr lang="nb-NO" sz="2800" i="1" dirty="0">
                <a:latin typeface="Bodoni MT" panose="02070603080606020203" pitchFamily="18" charset="0"/>
              </a:rPr>
              <a:t> </a:t>
            </a:r>
            <a:r>
              <a:rPr lang="nb-NO" sz="2800" i="1" dirty="0" err="1">
                <a:latin typeface="Bodoni MT" panose="02070603080606020203" pitchFamily="18" charset="0"/>
              </a:rPr>
              <a:t>them</a:t>
            </a:r>
            <a:r>
              <a:rPr lang="nb-NO" sz="2800" i="1" dirty="0">
                <a:latin typeface="Bodoni MT" panose="02070603080606020203" pitchFamily="18" charset="0"/>
              </a:rPr>
              <a:t> all.»</a:t>
            </a:r>
          </a:p>
          <a:p>
            <a:r>
              <a:rPr lang="nb-NO" dirty="0"/>
              <a:t>- </a:t>
            </a:r>
            <a:r>
              <a:rPr lang="nb-NO" sz="2000" i="1" dirty="0"/>
              <a:t>Tobias Bergum Olsen </a:t>
            </a:r>
            <a:r>
              <a:rPr lang="nb-NO" sz="2000" dirty="0"/>
              <a:t>17.10.2017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404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63733" y="1854462"/>
            <a:ext cx="6028267" cy="3708065"/>
          </a:xfrm>
        </p:spPr>
        <p:txBody>
          <a:bodyPr/>
          <a:lstStyle/>
          <a:p>
            <a:r>
              <a:rPr lang="nb-NO" dirty="0"/>
              <a:t>Psykisk helse + 3 «enkle» tiltak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xmlns="" id="{91CD0C78-3B71-49B4-BB98-EB6A65B3C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6237" y="1854462"/>
            <a:ext cx="5648325" cy="412432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223281"/>
            <a:ext cx="19050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0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er livet som ungdom?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Kroppspress</a:t>
            </a:r>
          </a:p>
          <a:p>
            <a:r>
              <a:rPr lang="nb-NO" dirty="0"/>
              <a:t>Drikkepress</a:t>
            </a:r>
          </a:p>
          <a:p>
            <a:r>
              <a:rPr lang="nb-NO" dirty="0"/>
              <a:t>Karakterpress</a:t>
            </a:r>
          </a:p>
          <a:p>
            <a:r>
              <a:rPr lang="nb-NO" dirty="0"/>
              <a:t>«Generasjon perfekt»</a:t>
            </a:r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223281"/>
            <a:ext cx="1905000" cy="135255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0" y="1946729"/>
            <a:ext cx="5080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18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MOT, mot hva egentlig?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Innføre MOT i alle kommunene i Troms</a:t>
            </a:r>
          </a:p>
          <a:p>
            <a:r>
              <a:rPr lang="nb-NO" dirty="0"/>
              <a:t>Program som jobber tett opp mot ungdommer</a:t>
            </a:r>
          </a:p>
          <a:p>
            <a:r>
              <a:rPr lang="nb-NO" dirty="0"/>
              <a:t>Balsfjord praktiserer MOT</a:t>
            </a:r>
          </a:p>
          <a:p>
            <a:r>
              <a:rPr lang="nb-NO" dirty="0"/>
              <a:t>Resultater av MOT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223281"/>
            <a:ext cx="1905000" cy="135255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6904">
            <a:off x="6368104" y="3458764"/>
            <a:ext cx="4748111" cy="266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04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Helsesøster, hverdagshelten!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Obligatorisk helsesøstertime</a:t>
            </a:r>
          </a:p>
          <a:p>
            <a:r>
              <a:rPr lang="nb-NO" dirty="0"/>
              <a:t>Flere helsesøstre</a:t>
            </a:r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223281"/>
            <a:ext cx="1905000" cy="135255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1604963"/>
            <a:ext cx="4572000" cy="45720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11" y="3633232"/>
            <a:ext cx="2643739" cy="169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98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55190" y="1126574"/>
            <a:ext cx="10515600" cy="911420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457" y="1825625"/>
            <a:ext cx="3743086" cy="4351338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223281"/>
            <a:ext cx="1905000" cy="135255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7363">
            <a:off x="5992386" y="572764"/>
            <a:ext cx="5823485" cy="3882323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9595">
            <a:off x="-259010" y="600696"/>
            <a:ext cx="4763045" cy="3328198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6835">
            <a:off x="8088325" y="1369774"/>
            <a:ext cx="3977800" cy="5151251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074">
            <a:off x="-306386" y="2899228"/>
            <a:ext cx="5080000" cy="4216400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421" y="0"/>
            <a:ext cx="5013158" cy="6858000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" y="-25184"/>
            <a:ext cx="8412282" cy="4735803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9272">
            <a:off x="6123749" y="2990190"/>
            <a:ext cx="6080760" cy="2304288"/>
          </a:xfrm>
          <a:prstGeom prst="rect">
            <a:avLst/>
          </a:prstGeom>
        </p:spPr>
      </p:pic>
      <p:pic>
        <p:nvPicPr>
          <p:cNvPr id="22" name="Bild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2543">
            <a:off x="4857419" y="1324502"/>
            <a:ext cx="7109726" cy="399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1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 2016" id="{C80F5730-CC9B-4C5E-AF94-E378EE4CC283}" vid="{F628FA0C-1B54-4467-A680-EC17D5A80C6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 mal 2016</Template>
  <TotalTime>1446</TotalTime>
  <Words>268</Words>
  <Application>Microsoft Office PowerPoint</Application>
  <PresentationFormat>Widescreen</PresentationFormat>
  <Paragraphs>71</Paragraphs>
  <Slides>12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Arial</vt:lpstr>
      <vt:lpstr>Bodoni MT</vt:lpstr>
      <vt:lpstr>Calibri</vt:lpstr>
      <vt:lpstr>Wingdings</vt:lpstr>
      <vt:lpstr>Office-tema</vt:lpstr>
      <vt:lpstr>Ungdommens fylkesråd</vt:lpstr>
      <vt:lpstr>Ungdommens fylkesting 2017</vt:lpstr>
      <vt:lpstr>Strategiplanen for videregående opplæring i Troms 2018-2021</vt:lpstr>
      <vt:lpstr>Felles overordnet strategiplan for IKT i hele Troms</vt:lpstr>
      <vt:lpstr>Psykisk helse + 3 «enkle» tiltak</vt:lpstr>
      <vt:lpstr>Hvordan er livet som ungdom?</vt:lpstr>
      <vt:lpstr>MOT, mot hva egentlig?</vt:lpstr>
      <vt:lpstr>Helsesøster, hverdagshelten!</vt:lpstr>
      <vt:lpstr>PowerPoint-presentasjon</vt:lpstr>
      <vt:lpstr>PowerPoint-presentasjon</vt:lpstr>
      <vt:lpstr>Ungdomssatsingen i Troms</vt:lpstr>
      <vt:lpstr>TAKK FOR MEG!</vt:lpstr>
    </vt:vector>
  </TitlesOfParts>
  <Company>Troms fylkeskommune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Fylkesrådets innstilling til  Budsjett 2017/økonomiplan 2017-2020</dc:title>
  <dc:creator>Berit Helene Koht</dc:creator>
  <cp:lastModifiedBy>Hanne Sofie Roaldsen</cp:lastModifiedBy>
  <cp:revision>56</cp:revision>
  <cp:lastPrinted>2016-11-17T07:08:41Z</cp:lastPrinted>
  <dcterms:created xsi:type="dcterms:W3CDTF">2016-11-16T11:14:25Z</dcterms:created>
  <dcterms:modified xsi:type="dcterms:W3CDTF">2017-10-17T07:00:08Z</dcterms:modified>
</cp:coreProperties>
</file>