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6" r:id="rId3"/>
    <p:sldId id="267" r:id="rId4"/>
    <p:sldId id="268" r:id="rId5"/>
    <p:sldId id="269" r:id="rId6"/>
    <p:sldId id="270" r:id="rId7"/>
    <p:sldId id="274" r:id="rId8"/>
    <p:sldId id="275" r:id="rId9"/>
    <p:sldId id="279" r:id="rId10"/>
    <p:sldId id="271" r:id="rId11"/>
    <p:sldId id="272" r:id="rId12"/>
    <p:sldId id="273" r:id="rId13"/>
    <p:sldId id="276" r:id="rId14"/>
    <p:sldId id="277" r:id="rId15"/>
    <p:sldId id="278" r:id="rId16"/>
    <p:sldId id="280" r:id="rId17"/>
    <p:sldId id="283" r:id="rId18"/>
    <p:sldId id="281" r:id="rId19"/>
    <p:sldId id="282" r:id="rId20"/>
    <p:sldId id="284" r:id="rId21"/>
    <p:sldId id="288" r:id="rId22"/>
    <p:sldId id="285" r:id="rId23"/>
    <p:sldId id="286" r:id="rId24"/>
    <p:sldId id="287" r:id="rId25"/>
  </p:sldIdLst>
  <p:sldSz cx="12192000" cy="6858000"/>
  <p:notesSz cx="7104063" cy="102346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194"/>
    <a:srgbClr val="00A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7862" autoAdjust="0"/>
  </p:normalViewPr>
  <p:slideViewPr>
    <p:cSldViewPr snapToGrid="0">
      <p:cViewPr varScale="1">
        <p:scale>
          <a:sx n="49" d="100"/>
          <a:sy n="49" d="100"/>
        </p:scale>
        <p:origin x="42" y="744"/>
      </p:cViewPr>
      <p:guideLst/>
    </p:cSldViewPr>
  </p:slideViewPr>
  <p:notesTextViewPr>
    <p:cViewPr>
      <p:scale>
        <a:sx n="1" d="1"/>
        <a:sy n="1" d="1"/>
      </p:scale>
      <p:origin x="0" y="0"/>
    </p:cViewPr>
  </p:notesTextViewPr>
  <p:notesViewPr>
    <p:cSldViewPr snapToGrid="0">
      <p:cViewPr varScale="1">
        <p:scale>
          <a:sx n="56" d="100"/>
          <a:sy n="56" d="100"/>
        </p:scale>
        <p:origin x="25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b-NO"/>
          </a:p>
        </p:txBody>
      </p:sp>
      <p:sp>
        <p:nvSpPr>
          <p:cNvPr id="3" name="Plassholder for dato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32FF710-1A9D-4430-83B8-D832A1B6D3C6}" type="datetimeFigureOut">
              <a:rPr lang="nb-NO" smtClean="0"/>
              <a:t>12.12.2016</a:t>
            </a:fld>
            <a:endParaRPr lang="nb-NO"/>
          </a:p>
        </p:txBody>
      </p:sp>
      <p:sp>
        <p:nvSpPr>
          <p:cNvPr id="4" name="Plassholder for lysbil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b-NO"/>
          </a:p>
        </p:txBody>
      </p:sp>
      <p:sp>
        <p:nvSpPr>
          <p:cNvPr id="5" name="Plassholder for nota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b-NO"/>
          </a:p>
        </p:txBody>
      </p:sp>
      <p:sp>
        <p:nvSpPr>
          <p:cNvPr id="7" name="Plassholder for lysbilde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9BAE16C6-BD68-4994-ACD1-656CC7B15AFE}" type="slidenum">
              <a:rPr lang="nb-NO" smtClean="0"/>
              <a:t>‹#›</a:t>
            </a:fld>
            <a:endParaRPr lang="nb-NO"/>
          </a:p>
        </p:txBody>
      </p:sp>
    </p:spTree>
    <p:extLst>
      <p:ext uri="{BB962C8B-B14F-4D97-AF65-F5344CB8AC3E}">
        <p14:creationId xmlns:p14="http://schemas.microsoft.com/office/powerpoint/2010/main" val="39166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a:t>
            </a:fld>
            <a:endParaRPr lang="nb-NO"/>
          </a:p>
        </p:txBody>
      </p:sp>
    </p:spTree>
    <p:extLst>
      <p:ext uri="{BB962C8B-B14F-4D97-AF65-F5344CB8AC3E}">
        <p14:creationId xmlns:p14="http://schemas.microsoft.com/office/powerpoint/2010/main" val="191844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10</a:t>
            </a:fld>
            <a:endParaRPr lang="nb-NO"/>
          </a:p>
        </p:txBody>
      </p:sp>
    </p:spTree>
    <p:extLst>
      <p:ext uri="{BB962C8B-B14F-4D97-AF65-F5344CB8AC3E}">
        <p14:creationId xmlns:p14="http://schemas.microsoft.com/office/powerpoint/2010/main" val="392142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11</a:t>
            </a:fld>
            <a:endParaRPr lang="nb-NO"/>
          </a:p>
        </p:txBody>
      </p:sp>
    </p:spTree>
    <p:extLst>
      <p:ext uri="{BB962C8B-B14F-4D97-AF65-F5344CB8AC3E}">
        <p14:creationId xmlns:p14="http://schemas.microsoft.com/office/powerpoint/2010/main" val="1554967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12</a:t>
            </a:fld>
            <a:endParaRPr lang="nb-NO"/>
          </a:p>
        </p:txBody>
      </p:sp>
    </p:spTree>
    <p:extLst>
      <p:ext uri="{BB962C8B-B14F-4D97-AF65-F5344CB8AC3E}">
        <p14:creationId xmlns:p14="http://schemas.microsoft.com/office/powerpoint/2010/main" val="169009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13</a:t>
            </a:fld>
            <a:endParaRPr lang="nb-NO"/>
          </a:p>
        </p:txBody>
      </p:sp>
    </p:spTree>
    <p:extLst>
      <p:ext uri="{BB962C8B-B14F-4D97-AF65-F5344CB8AC3E}">
        <p14:creationId xmlns:p14="http://schemas.microsoft.com/office/powerpoint/2010/main" val="1080908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14</a:t>
            </a:fld>
            <a:endParaRPr lang="nb-NO"/>
          </a:p>
        </p:txBody>
      </p:sp>
    </p:spTree>
    <p:extLst>
      <p:ext uri="{BB962C8B-B14F-4D97-AF65-F5344CB8AC3E}">
        <p14:creationId xmlns:p14="http://schemas.microsoft.com/office/powerpoint/2010/main" val="352949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15</a:t>
            </a:fld>
            <a:endParaRPr lang="nb-NO"/>
          </a:p>
        </p:txBody>
      </p:sp>
    </p:spTree>
    <p:extLst>
      <p:ext uri="{BB962C8B-B14F-4D97-AF65-F5344CB8AC3E}">
        <p14:creationId xmlns:p14="http://schemas.microsoft.com/office/powerpoint/2010/main" val="2317022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16</a:t>
            </a:fld>
            <a:endParaRPr lang="nb-NO"/>
          </a:p>
        </p:txBody>
      </p:sp>
    </p:spTree>
    <p:extLst>
      <p:ext uri="{BB962C8B-B14F-4D97-AF65-F5344CB8AC3E}">
        <p14:creationId xmlns:p14="http://schemas.microsoft.com/office/powerpoint/2010/main" val="422927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18</a:t>
            </a:fld>
            <a:endParaRPr lang="nb-NO"/>
          </a:p>
        </p:txBody>
      </p:sp>
    </p:spTree>
    <p:extLst>
      <p:ext uri="{BB962C8B-B14F-4D97-AF65-F5344CB8AC3E}">
        <p14:creationId xmlns:p14="http://schemas.microsoft.com/office/powerpoint/2010/main" val="571264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19</a:t>
            </a:fld>
            <a:endParaRPr lang="nb-NO"/>
          </a:p>
        </p:txBody>
      </p:sp>
    </p:spTree>
    <p:extLst>
      <p:ext uri="{BB962C8B-B14F-4D97-AF65-F5344CB8AC3E}">
        <p14:creationId xmlns:p14="http://schemas.microsoft.com/office/powerpoint/2010/main" val="4234208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20</a:t>
            </a:fld>
            <a:endParaRPr lang="nb-NO"/>
          </a:p>
        </p:txBody>
      </p:sp>
    </p:spTree>
    <p:extLst>
      <p:ext uri="{BB962C8B-B14F-4D97-AF65-F5344CB8AC3E}">
        <p14:creationId xmlns:p14="http://schemas.microsoft.com/office/powerpoint/2010/main" val="3051393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2</a:t>
            </a:fld>
            <a:endParaRPr lang="nb-NO"/>
          </a:p>
        </p:txBody>
      </p:sp>
    </p:spTree>
    <p:extLst>
      <p:ext uri="{BB962C8B-B14F-4D97-AF65-F5344CB8AC3E}">
        <p14:creationId xmlns:p14="http://schemas.microsoft.com/office/powerpoint/2010/main" val="1269826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21</a:t>
            </a:fld>
            <a:endParaRPr lang="nb-NO"/>
          </a:p>
        </p:txBody>
      </p:sp>
    </p:spTree>
    <p:extLst>
      <p:ext uri="{BB962C8B-B14F-4D97-AF65-F5344CB8AC3E}">
        <p14:creationId xmlns:p14="http://schemas.microsoft.com/office/powerpoint/2010/main" val="1968092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22</a:t>
            </a:fld>
            <a:endParaRPr lang="nb-NO"/>
          </a:p>
        </p:txBody>
      </p:sp>
    </p:spTree>
    <p:extLst>
      <p:ext uri="{BB962C8B-B14F-4D97-AF65-F5344CB8AC3E}">
        <p14:creationId xmlns:p14="http://schemas.microsoft.com/office/powerpoint/2010/main" val="329355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23</a:t>
            </a:fld>
            <a:endParaRPr lang="nb-NO"/>
          </a:p>
        </p:txBody>
      </p:sp>
    </p:spTree>
    <p:extLst>
      <p:ext uri="{BB962C8B-B14F-4D97-AF65-F5344CB8AC3E}">
        <p14:creationId xmlns:p14="http://schemas.microsoft.com/office/powerpoint/2010/main" val="3935111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24</a:t>
            </a:fld>
            <a:endParaRPr lang="nb-NO"/>
          </a:p>
        </p:txBody>
      </p:sp>
    </p:spTree>
    <p:extLst>
      <p:ext uri="{BB962C8B-B14F-4D97-AF65-F5344CB8AC3E}">
        <p14:creationId xmlns:p14="http://schemas.microsoft.com/office/powerpoint/2010/main" val="149684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3</a:t>
            </a:fld>
            <a:endParaRPr lang="nb-NO"/>
          </a:p>
        </p:txBody>
      </p:sp>
    </p:spTree>
    <p:extLst>
      <p:ext uri="{BB962C8B-B14F-4D97-AF65-F5344CB8AC3E}">
        <p14:creationId xmlns:p14="http://schemas.microsoft.com/office/powerpoint/2010/main" val="263886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4</a:t>
            </a:fld>
            <a:endParaRPr lang="nb-NO"/>
          </a:p>
        </p:txBody>
      </p:sp>
    </p:spTree>
    <p:extLst>
      <p:ext uri="{BB962C8B-B14F-4D97-AF65-F5344CB8AC3E}">
        <p14:creationId xmlns:p14="http://schemas.microsoft.com/office/powerpoint/2010/main" val="334377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5</a:t>
            </a:fld>
            <a:endParaRPr lang="nb-NO"/>
          </a:p>
        </p:txBody>
      </p:sp>
    </p:spTree>
    <p:extLst>
      <p:ext uri="{BB962C8B-B14F-4D97-AF65-F5344CB8AC3E}">
        <p14:creationId xmlns:p14="http://schemas.microsoft.com/office/powerpoint/2010/main" val="109158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6</a:t>
            </a:fld>
            <a:endParaRPr lang="nb-NO"/>
          </a:p>
        </p:txBody>
      </p:sp>
    </p:spTree>
    <p:extLst>
      <p:ext uri="{BB962C8B-B14F-4D97-AF65-F5344CB8AC3E}">
        <p14:creationId xmlns:p14="http://schemas.microsoft.com/office/powerpoint/2010/main" val="346873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7</a:t>
            </a:fld>
            <a:endParaRPr lang="nb-NO"/>
          </a:p>
        </p:txBody>
      </p:sp>
    </p:spTree>
    <p:extLst>
      <p:ext uri="{BB962C8B-B14F-4D97-AF65-F5344CB8AC3E}">
        <p14:creationId xmlns:p14="http://schemas.microsoft.com/office/powerpoint/2010/main" val="273341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8</a:t>
            </a:fld>
            <a:endParaRPr lang="nb-NO"/>
          </a:p>
        </p:txBody>
      </p:sp>
    </p:spTree>
    <p:extLst>
      <p:ext uri="{BB962C8B-B14F-4D97-AF65-F5344CB8AC3E}">
        <p14:creationId xmlns:p14="http://schemas.microsoft.com/office/powerpoint/2010/main" val="222944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AE16C6-BD68-4994-ACD1-656CC7B15AFE}" type="slidenum">
              <a:rPr lang="nb-NO" smtClean="0"/>
              <a:t>9</a:t>
            </a:fld>
            <a:endParaRPr lang="nb-NO"/>
          </a:p>
        </p:txBody>
      </p:sp>
    </p:spTree>
    <p:extLst>
      <p:ext uri="{BB962C8B-B14F-4D97-AF65-F5344CB8AC3E}">
        <p14:creationId xmlns:p14="http://schemas.microsoft.com/office/powerpoint/2010/main" val="986759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gradFill flip="none" rotWithShape="1">
          <a:gsLst>
            <a:gs pos="0">
              <a:srgbClr val="164194"/>
            </a:gs>
            <a:gs pos="100000">
              <a:srgbClr val="00A1DE"/>
            </a:gs>
          </a:gsLst>
          <a:lin ang="1800000" scaled="0"/>
          <a:tileRect/>
        </a:gra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135719" y="2559049"/>
            <a:ext cx="9532281" cy="950913"/>
          </a:xfrm>
        </p:spPr>
        <p:txBody>
          <a:bodyPr anchor="b">
            <a:normAutofit/>
          </a:bodyPr>
          <a:lstStyle>
            <a:lvl1pPr algn="l">
              <a:defRPr sz="4800">
                <a:solidFill>
                  <a:schemeClr val="bg1"/>
                </a:solidFill>
                <a:latin typeface="Arial" panose="020B0604020202020204" pitchFamily="34" charset="0"/>
                <a:cs typeface="Arial" panose="020B0604020202020204" pitchFamily="34" charset="0"/>
              </a:defRPr>
            </a:lvl1pPr>
          </a:lstStyle>
          <a:p>
            <a:r>
              <a:rPr lang="nb-NO" smtClean="0"/>
              <a:t>Klikk for å redigere tittelstil</a:t>
            </a:r>
            <a:endParaRPr lang="nb-NO" dirty="0"/>
          </a:p>
        </p:txBody>
      </p:sp>
      <p:sp>
        <p:nvSpPr>
          <p:cNvPr id="3" name="Undertittel 2"/>
          <p:cNvSpPr>
            <a:spLocks noGrp="1"/>
          </p:cNvSpPr>
          <p:nvPr>
            <p:ph type="subTitle" idx="1"/>
          </p:nvPr>
        </p:nvSpPr>
        <p:spPr>
          <a:xfrm>
            <a:off x="1135719" y="3657600"/>
            <a:ext cx="9532281" cy="1600200"/>
          </a:xfrm>
        </p:spPr>
        <p:txBody>
          <a:bodyPr>
            <a:normAutofit/>
          </a:bodyPr>
          <a:lstStyle>
            <a:lvl1pPr marL="0" indent="0" algn="l">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dirty="0"/>
          </a:p>
        </p:txBody>
      </p:sp>
      <p:sp>
        <p:nvSpPr>
          <p:cNvPr id="4" name="Plassholder for dato 3"/>
          <p:cNvSpPr>
            <a:spLocks noGrp="1"/>
          </p:cNvSpPr>
          <p:nvPr>
            <p:ph type="dt" sz="half" idx="10"/>
          </p:nvPr>
        </p:nvSpPr>
        <p:spPr/>
        <p:txBody>
          <a:bodyPr/>
          <a:lstStyle/>
          <a:p>
            <a:fld id="{57FCFB93-8122-4E58-8055-2876D9D93362}" type="datetimeFigureOut">
              <a:rPr lang="nb-NO" smtClean="0"/>
              <a:t>12.12.2016</a:t>
            </a:fld>
            <a:endParaRPr lang="nb-NO" dirty="0"/>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DBC61BD-881A-4F9F-B18A-1C7AC7FCFDC2}" type="slidenum">
              <a:rPr lang="nb-NO" smtClean="0"/>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9" y="974726"/>
            <a:ext cx="3114193" cy="900000"/>
          </a:xfrm>
          <a:prstGeom prst="rect">
            <a:avLst/>
          </a:prstGeom>
        </p:spPr>
      </p:pic>
    </p:spTree>
    <p:extLst>
      <p:ext uri="{BB962C8B-B14F-4D97-AF65-F5344CB8AC3E}">
        <p14:creationId xmlns:p14="http://schemas.microsoft.com/office/powerpoint/2010/main" val="168168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779268"/>
            <a:ext cx="10515600" cy="911420"/>
          </a:xfrm>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p>
            <a:fld id="{57FCFB93-8122-4E58-8055-2876D9D93362}" type="datetimeFigureOut">
              <a:rPr lang="nb-NO" smtClean="0"/>
              <a:t>12.12.2016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DBC61BD-881A-4F9F-B18A-1C7AC7FCFDC2}" type="slidenum">
              <a:rPr lang="nb-NO" smtClean="0"/>
              <a:t>‹#›</a:t>
            </a:fld>
            <a:endParaRPr lang="nb-NO"/>
          </a:p>
        </p:txBody>
      </p:sp>
      <p:sp>
        <p:nvSpPr>
          <p:cNvPr id="7" name="Rektangel 6"/>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3999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31850" y="1709738"/>
            <a:ext cx="10515600" cy="2852737"/>
          </a:xfrm>
        </p:spPr>
        <p:txBody>
          <a:bodyPr anchor="b">
            <a:normAutofit/>
          </a:bodyPr>
          <a:lstStyle>
            <a:lvl1pPr>
              <a:defRPr sz="4800"/>
            </a:lvl1pPr>
          </a:lstStyle>
          <a:p>
            <a:r>
              <a:rPr lang="nb-NO" dirty="0" smtClean="0"/>
              <a:t>Dette er </a:t>
            </a:r>
            <a:r>
              <a:rPr lang="nb-NO" dirty="0" err="1" smtClean="0"/>
              <a:t>kapitteldeler</a:t>
            </a:r>
            <a:endParaRPr lang="nb-NO" dirty="0"/>
          </a:p>
        </p:txBody>
      </p:sp>
      <p:sp>
        <p:nvSpPr>
          <p:cNvPr id="3" name="Plassholder for tekst 2"/>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57FCFB93-8122-4E58-8055-2876D9D93362}" type="datetimeFigureOut">
              <a:rPr lang="nb-NO" smtClean="0"/>
              <a:t>12.12.2016</a:t>
            </a:fld>
            <a:endParaRPr lang="nb-NO"/>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0362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838200" y="922215"/>
            <a:ext cx="10515600" cy="768473"/>
          </a:xfrm>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7FCFB93-8122-4E58-8055-2876D9D93362}" type="datetimeFigureOut">
              <a:rPr lang="nb-NO" smtClean="0"/>
              <a:t>12.12.2016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0665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7FCFB93-8122-4E58-8055-2876D9D93362}" type="datetimeFigureOut">
              <a:rPr lang="nb-NO" smtClean="0"/>
              <a:t>12.12.2016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DBC61BD-881A-4F9F-B18A-1C7AC7FCFDC2}" type="slidenum">
              <a:rPr lang="nb-NO" smtClean="0"/>
              <a:t>‹#›</a:t>
            </a:fld>
            <a:endParaRPr lang="nb-NO"/>
          </a:p>
        </p:txBody>
      </p:sp>
      <p:sp>
        <p:nvSpPr>
          <p:cNvPr id="5" name="Rektangel 4"/>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2660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987424"/>
            <a:ext cx="3932237" cy="1069975"/>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7FCFB93-8122-4E58-8055-2876D9D93362}" type="datetimeFigureOut">
              <a:rPr lang="nb-NO" smtClean="0"/>
              <a:t>12.12.2016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2826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987424"/>
            <a:ext cx="3932237" cy="1069975"/>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7FCFB93-8122-4E58-8055-2876D9D93362}" type="datetimeFigureOut">
              <a:rPr lang="nb-NO" smtClean="0"/>
              <a:t>12.12.2016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8250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765908"/>
            <a:ext cx="10515600" cy="92478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7FCFB93-8122-4E58-8055-2876D9D93362}" type="datetimeFigureOut">
              <a:rPr lang="nb-NO" smtClean="0"/>
              <a:pPr/>
              <a:t>12.12.2016</a:t>
            </a:fld>
            <a:endParaRPr lang="nb-NO" dirty="0"/>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nb-NO" dirty="0"/>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DBC61BD-881A-4F9F-B18A-1C7AC7FCFDC2}" type="slidenum">
              <a:rPr lang="nb-NO" smtClean="0"/>
              <a:pPr/>
              <a:t>‹#›</a:t>
            </a:fld>
            <a:endParaRPr lang="nb-NO" dirty="0"/>
          </a:p>
        </p:txBody>
      </p:sp>
      <p:pic>
        <p:nvPicPr>
          <p:cNvPr id="8" name="Bild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1289" y="225908"/>
            <a:ext cx="1868511" cy="540000"/>
          </a:xfrm>
          <a:prstGeom prst="rect">
            <a:avLst/>
          </a:prstGeom>
        </p:spPr>
      </p:pic>
    </p:spTree>
    <p:extLst>
      <p:ext uri="{BB962C8B-B14F-4D97-AF65-F5344CB8AC3E}">
        <p14:creationId xmlns:p14="http://schemas.microsoft.com/office/powerpoint/2010/main" val="653844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3200" b="0" kern="1200">
          <a:solidFill>
            <a:srgbClr val="164194"/>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00B0F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00B0F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hyperlink" Target="mailto:tobiasbergum@hotmail.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135719" y="2425149"/>
            <a:ext cx="9532281" cy="1084814"/>
          </a:xfrm>
        </p:spPr>
        <p:txBody>
          <a:bodyPr>
            <a:normAutofit/>
          </a:bodyPr>
          <a:lstStyle/>
          <a:p>
            <a:r>
              <a:rPr lang="nb-NO" sz="4000" dirty="0" smtClean="0"/>
              <a:t>Ungdommens fylkesråd 2016/2017</a:t>
            </a:r>
            <a:endParaRPr lang="nb-NO" sz="4000" dirty="0"/>
          </a:p>
        </p:txBody>
      </p:sp>
      <p:sp>
        <p:nvSpPr>
          <p:cNvPr id="3" name="Undertittel 2"/>
          <p:cNvSpPr>
            <a:spLocks noGrp="1"/>
          </p:cNvSpPr>
          <p:nvPr>
            <p:ph type="subTitle" idx="1"/>
          </p:nvPr>
        </p:nvSpPr>
        <p:spPr/>
        <p:txBody>
          <a:bodyPr/>
          <a:lstStyle/>
          <a:p>
            <a:r>
              <a:rPr lang="nb-NO" dirty="0" smtClean="0"/>
              <a:t>Fylkestinget 13.12.2016</a:t>
            </a:r>
            <a:endParaRPr lang="nb-NO" dirty="0"/>
          </a:p>
        </p:txBody>
      </p:sp>
    </p:spTree>
    <p:extLst>
      <p:ext uri="{BB962C8B-B14F-4D97-AF65-F5344CB8AC3E}">
        <p14:creationId xmlns:p14="http://schemas.microsoft.com/office/powerpoint/2010/main" val="928512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Samuel Andersen (16)</a:t>
            </a:r>
            <a:br>
              <a:rPr lang="nb-NO" dirty="0" smtClean="0"/>
            </a:br>
            <a:r>
              <a:rPr lang="nb-NO" sz="3100" i="1" dirty="0" smtClean="0"/>
              <a:t>Medlem: Ungdoms- og elevrådsansvarlig</a:t>
            </a:r>
            <a:endParaRPr lang="nb-NO" sz="3100" i="1" dirty="0"/>
          </a:p>
        </p:txBody>
      </p:sp>
      <p:sp>
        <p:nvSpPr>
          <p:cNvPr id="3" name="Plassholder for innhold 2"/>
          <p:cNvSpPr>
            <a:spLocks noGrp="1"/>
          </p:cNvSpPr>
          <p:nvPr>
            <p:ph sz="half" idx="1"/>
          </p:nvPr>
        </p:nvSpPr>
        <p:spPr/>
        <p:txBody>
          <a:bodyPr/>
          <a:lstStyle/>
          <a:p>
            <a:pPr marL="0" indent="0">
              <a:buNone/>
            </a:pPr>
            <a:r>
              <a:rPr lang="nb-NO" dirty="0"/>
              <a:t>Samuel kommer fra Tromsø og er på sin andre periode som medlem av Tromsø Ungdomsråd. Han ble på UFT 2016 valgt til et toårsverv som medlem av UFR. </a:t>
            </a:r>
          </a:p>
          <a:p>
            <a:endParaRPr lang="nb-NO" dirty="0"/>
          </a:p>
        </p:txBody>
      </p:sp>
      <p:pic>
        <p:nvPicPr>
          <p:cNvPr id="6" name="Plassholder for innhold 5"/>
          <p:cNvPicPr>
            <a:picLocks noGrp="1" noChangeAspect="1"/>
          </p:cNvPicPr>
          <p:nvPr>
            <p:ph sz="half" idx="2"/>
          </p:nvPr>
        </p:nvPicPr>
        <p:blipFill>
          <a:blip r:embed="rId3"/>
          <a:stretch>
            <a:fillRect/>
          </a:stretch>
        </p:blipFill>
        <p:spPr>
          <a:xfrm>
            <a:off x="6172200" y="1957810"/>
            <a:ext cx="5181600" cy="4086967"/>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1819115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Hedda </a:t>
            </a:r>
            <a:r>
              <a:rPr lang="nb-NO" dirty="0" err="1" smtClean="0"/>
              <a:t>Ottarsen</a:t>
            </a:r>
            <a:r>
              <a:rPr lang="nb-NO" dirty="0" smtClean="0"/>
              <a:t> </a:t>
            </a:r>
            <a:r>
              <a:rPr lang="nb-NO" dirty="0" err="1" smtClean="0"/>
              <a:t>Nøstvik</a:t>
            </a:r>
            <a:r>
              <a:rPr lang="nb-NO" dirty="0" smtClean="0"/>
              <a:t> (15)</a:t>
            </a:r>
            <a:br>
              <a:rPr lang="nb-NO" dirty="0" smtClean="0"/>
            </a:br>
            <a:r>
              <a:rPr lang="nb-NO" sz="3100" i="1" dirty="0" smtClean="0"/>
              <a:t>Medlem: Klima- og miljøansvarlig</a:t>
            </a:r>
            <a:endParaRPr lang="nb-NO" sz="3100" i="1" dirty="0"/>
          </a:p>
        </p:txBody>
      </p:sp>
      <p:sp>
        <p:nvSpPr>
          <p:cNvPr id="4" name="Plassholder for innhold 3"/>
          <p:cNvSpPr>
            <a:spLocks noGrp="1"/>
          </p:cNvSpPr>
          <p:nvPr>
            <p:ph sz="half" idx="1"/>
          </p:nvPr>
        </p:nvSpPr>
        <p:spPr/>
        <p:txBody>
          <a:bodyPr/>
          <a:lstStyle/>
          <a:p>
            <a:pPr marL="0" indent="0">
              <a:buNone/>
            </a:pPr>
            <a:r>
              <a:rPr lang="nb-NO" dirty="0"/>
              <a:t>Hedda er fra Tromsø og er rådets yngste medlem. Hun er på sitt tredje år som medlem av Tromsø Ungdomsråd og ble på UFT valgt inn til et toårsverv som medlem av rådet. </a:t>
            </a:r>
          </a:p>
          <a:p>
            <a:endParaRPr lang="nb-NO" dirty="0"/>
          </a:p>
        </p:txBody>
      </p:sp>
      <p:pic>
        <p:nvPicPr>
          <p:cNvPr id="8" name="Plassholder for innhold 7"/>
          <p:cNvPicPr>
            <a:picLocks noGrp="1" noChangeAspect="1"/>
          </p:cNvPicPr>
          <p:nvPr>
            <p:ph sz="half" idx="2"/>
          </p:nvPr>
        </p:nvPicPr>
        <p:blipFill>
          <a:blip r:embed="rId3"/>
          <a:stretch>
            <a:fillRect/>
          </a:stretch>
        </p:blipFill>
        <p:spPr>
          <a:xfrm>
            <a:off x="6172200" y="1957810"/>
            <a:ext cx="5181600" cy="4086967"/>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2483892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Martin Gamst Johnsen (18)</a:t>
            </a:r>
            <a:br>
              <a:rPr lang="nb-NO" dirty="0" smtClean="0"/>
            </a:br>
            <a:r>
              <a:rPr lang="nb-NO" i="1" dirty="0" smtClean="0"/>
              <a:t>1. Vara</a:t>
            </a:r>
            <a:endParaRPr lang="nb-NO" i="1" dirty="0"/>
          </a:p>
        </p:txBody>
      </p:sp>
      <p:sp>
        <p:nvSpPr>
          <p:cNvPr id="3" name="Plassholder for innhold 2"/>
          <p:cNvSpPr>
            <a:spLocks noGrp="1"/>
          </p:cNvSpPr>
          <p:nvPr>
            <p:ph sz="half" idx="1"/>
          </p:nvPr>
        </p:nvSpPr>
        <p:spPr/>
        <p:txBody>
          <a:bodyPr/>
          <a:lstStyle/>
          <a:p>
            <a:pPr marL="0" indent="0">
              <a:buNone/>
            </a:pPr>
            <a:r>
              <a:rPr lang="nb-NO" dirty="0"/>
              <a:t>Martin kommer fra Tromsø, har sittet tre år i Tromsø Ungdomsråd og er nå leder der. Han ble valgt inn som vara i UFR på UFT 2016</a:t>
            </a:r>
          </a:p>
        </p:txBody>
      </p:sp>
      <p:pic>
        <p:nvPicPr>
          <p:cNvPr id="6" name="Plassholder for innhold 5"/>
          <p:cNvPicPr>
            <a:picLocks noGrp="1" noChangeAspect="1"/>
          </p:cNvPicPr>
          <p:nvPr>
            <p:ph sz="half" idx="2"/>
          </p:nvPr>
        </p:nvPicPr>
        <p:blipFill>
          <a:blip r:embed="rId3"/>
          <a:stretch>
            <a:fillRect/>
          </a:stretch>
        </p:blipFill>
        <p:spPr>
          <a:xfrm>
            <a:off x="6770452" y="458985"/>
            <a:ext cx="3216362" cy="5717978"/>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1648602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Marika Andrea Jenssen (16)</a:t>
            </a:r>
            <a:br>
              <a:rPr lang="nb-NO" dirty="0" smtClean="0"/>
            </a:br>
            <a:r>
              <a:rPr lang="nb-NO" sz="3100" i="1" dirty="0" smtClean="0"/>
              <a:t>2. Vara</a:t>
            </a:r>
            <a:endParaRPr lang="nb-NO" sz="3100" i="1" dirty="0"/>
          </a:p>
        </p:txBody>
      </p:sp>
      <p:sp>
        <p:nvSpPr>
          <p:cNvPr id="3" name="Plassholder for innhold 2"/>
          <p:cNvSpPr>
            <a:spLocks noGrp="1"/>
          </p:cNvSpPr>
          <p:nvPr>
            <p:ph sz="half" idx="1"/>
          </p:nvPr>
        </p:nvSpPr>
        <p:spPr/>
        <p:txBody>
          <a:bodyPr/>
          <a:lstStyle/>
          <a:p>
            <a:pPr marL="0" indent="0">
              <a:buNone/>
            </a:pPr>
            <a:r>
              <a:rPr lang="nb-NO" dirty="0"/>
              <a:t>Marika kommer fra Harstad og går 1. året på Stangnes vgs. Hun ble valgt inn som vara i UFR på  UFT </a:t>
            </a:r>
            <a:r>
              <a:rPr lang="nb-NO" dirty="0" smtClean="0"/>
              <a:t>2016.</a:t>
            </a:r>
            <a:endParaRPr lang="nb-NO" dirty="0"/>
          </a:p>
          <a:p>
            <a:endParaRPr lang="nb-NO" dirty="0" smtClean="0"/>
          </a:p>
        </p:txBody>
      </p:sp>
      <p:pic>
        <p:nvPicPr>
          <p:cNvPr id="6" name="Plassholder for innhold 5"/>
          <p:cNvPicPr>
            <a:picLocks noGrp="1" noChangeAspect="1"/>
          </p:cNvPicPr>
          <p:nvPr>
            <p:ph sz="half" idx="2"/>
          </p:nvPr>
        </p:nvPicPr>
        <p:blipFill>
          <a:blip r:embed="rId3"/>
          <a:stretch>
            <a:fillRect/>
          </a:stretch>
        </p:blipFill>
        <p:spPr>
          <a:xfrm>
            <a:off x="6591897" y="1825625"/>
            <a:ext cx="4342205" cy="4351338"/>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spTree>
    <p:extLst>
      <p:ext uri="{BB962C8B-B14F-4D97-AF65-F5344CB8AC3E}">
        <p14:creationId xmlns:p14="http://schemas.microsoft.com/office/powerpoint/2010/main" val="2454133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Runar Monsen (16)</a:t>
            </a:r>
            <a:br>
              <a:rPr lang="nb-NO" dirty="0" smtClean="0"/>
            </a:br>
            <a:r>
              <a:rPr lang="nb-NO" sz="3100" i="1" dirty="0" smtClean="0"/>
              <a:t>3. Vara</a:t>
            </a:r>
            <a:endParaRPr lang="nb-NO" sz="3100" i="1" dirty="0"/>
          </a:p>
        </p:txBody>
      </p:sp>
      <p:sp>
        <p:nvSpPr>
          <p:cNvPr id="3" name="Plassholder for innhold 2"/>
          <p:cNvSpPr>
            <a:spLocks noGrp="1"/>
          </p:cNvSpPr>
          <p:nvPr>
            <p:ph sz="half" idx="1"/>
          </p:nvPr>
        </p:nvSpPr>
        <p:spPr/>
        <p:txBody>
          <a:bodyPr/>
          <a:lstStyle/>
          <a:p>
            <a:pPr marL="0" indent="0">
              <a:buNone/>
            </a:pPr>
            <a:r>
              <a:rPr lang="nb-NO" dirty="0"/>
              <a:t>Runar kommer fra </a:t>
            </a:r>
            <a:r>
              <a:rPr lang="nb-NO" dirty="0" smtClean="0"/>
              <a:t>Kåfjord </a:t>
            </a:r>
            <a:r>
              <a:rPr lang="nb-NO" dirty="0"/>
              <a:t>og går 1. året elektrofag på Nord-Troms vgs. </a:t>
            </a:r>
            <a:r>
              <a:rPr lang="nb-NO" dirty="0" smtClean="0"/>
              <a:t>Valgt inn som vara i UFR for perioden 16/17. Hjemme i Kåfjord har han sittet i ungdomsrådet i 3 år, og ett av disse årene var han leder.</a:t>
            </a:r>
            <a:endParaRPr lang="nb-NO" dirty="0"/>
          </a:p>
          <a:p>
            <a:endParaRPr lang="nb-NO" dirty="0" smtClean="0"/>
          </a:p>
        </p:txBody>
      </p:sp>
      <p:pic>
        <p:nvPicPr>
          <p:cNvPr id="6" name="Plassholder for innhold 5"/>
          <p:cNvPicPr>
            <a:picLocks noGrp="1" noChangeAspect="1"/>
          </p:cNvPicPr>
          <p:nvPr>
            <p:ph sz="half" idx="2"/>
          </p:nvPr>
        </p:nvPicPr>
        <p:blipFill>
          <a:blip r:embed="rId3"/>
          <a:stretch>
            <a:fillRect/>
          </a:stretch>
        </p:blipFill>
        <p:spPr>
          <a:xfrm>
            <a:off x="6585153" y="1825625"/>
            <a:ext cx="4355693" cy="4351338"/>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spTree>
    <p:extLst>
      <p:ext uri="{BB962C8B-B14F-4D97-AF65-F5344CB8AC3E}">
        <p14:creationId xmlns:p14="http://schemas.microsoft.com/office/powerpoint/2010/main" val="3606528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Annie Stokkan </a:t>
            </a:r>
            <a:r>
              <a:rPr lang="nb-NO" dirty="0" err="1" smtClean="0"/>
              <a:t>Brose</a:t>
            </a:r>
            <a:r>
              <a:rPr lang="nb-NO" dirty="0" smtClean="0"/>
              <a:t> (16)</a:t>
            </a:r>
            <a:br>
              <a:rPr lang="nb-NO" dirty="0" smtClean="0"/>
            </a:br>
            <a:r>
              <a:rPr lang="nb-NO" sz="3100" i="1" dirty="0" smtClean="0"/>
              <a:t>4. Vara</a:t>
            </a:r>
            <a:endParaRPr lang="nb-NO" sz="3100" i="1" dirty="0"/>
          </a:p>
        </p:txBody>
      </p:sp>
      <p:sp>
        <p:nvSpPr>
          <p:cNvPr id="3" name="Plassholder for innhold 2"/>
          <p:cNvSpPr>
            <a:spLocks noGrp="1"/>
          </p:cNvSpPr>
          <p:nvPr>
            <p:ph sz="half" idx="1"/>
          </p:nvPr>
        </p:nvSpPr>
        <p:spPr/>
        <p:txBody>
          <a:bodyPr/>
          <a:lstStyle/>
          <a:p>
            <a:pPr marL="0" indent="0">
              <a:buNone/>
            </a:pPr>
            <a:r>
              <a:rPr lang="nb-NO" dirty="0"/>
              <a:t>Annie kommer fra Harstad men bor for tiden i Målselv på Bardufoss vgs. skolested Høgtun (design og håndverk-linja). Hun ble valgt inn som vara på UFT 2016. På fritiden jobber hun i Radio Harstad, Norges eneste ungdomsstyrte </a:t>
            </a:r>
            <a:r>
              <a:rPr lang="nb-NO" dirty="0" smtClean="0"/>
              <a:t>radiokanal.</a:t>
            </a:r>
          </a:p>
        </p:txBody>
      </p:sp>
      <p:pic>
        <p:nvPicPr>
          <p:cNvPr id="6" name="Plassholder for innhold 5"/>
          <p:cNvPicPr>
            <a:picLocks noGrp="1" noChangeAspect="1"/>
          </p:cNvPicPr>
          <p:nvPr>
            <p:ph sz="half" idx="2"/>
          </p:nvPr>
        </p:nvPicPr>
        <p:blipFill>
          <a:blip r:embed="rId3"/>
          <a:stretch>
            <a:fillRect/>
          </a:stretch>
        </p:blipFill>
        <p:spPr>
          <a:xfrm>
            <a:off x="6172200" y="1957810"/>
            <a:ext cx="5181600" cy="4086967"/>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spTree>
    <p:extLst>
      <p:ext uri="{BB962C8B-B14F-4D97-AF65-F5344CB8AC3E}">
        <p14:creationId xmlns:p14="http://schemas.microsoft.com/office/powerpoint/2010/main" val="3018407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Prinsipprogrammet 2016</a:t>
            </a:r>
            <a:endParaRPr lang="nb-NO" dirty="0"/>
          </a:p>
        </p:txBody>
      </p:sp>
      <p:sp>
        <p:nvSpPr>
          <p:cNvPr id="3" name="Plassholder for innhold 2"/>
          <p:cNvSpPr>
            <a:spLocks noGrp="1"/>
          </p:cNvSpPr>
          <p:nvPr>
            <p:ph idx="1"/>
          </p:nvPr>
        </p:nvSpPr>
        <p:spPr/>
        <p:txBody>
          <a:bodyPr/>
          <a:lstStyle/>
          <a:p>
            <a:r>
              <a:rPr lang="nb-NO" dirty="0" smtClean="0"/>
              <a:t>Utdanning og næring</a:t>
            </a:r>
          </a:p>
          <a:p>
            <a:r>
              <a:rPr lang="nb-NO" dirty="0" smtClean="0"/>
              <a:t>Samferdsel, miljø og klima</a:t>
            </a:r>
          </a:p>
          <a:p>
            <a:r>
              <a:rPr lang="nb-NO" dirty="0" smtClean="0"/>
              <a:t>Ungdomsråd og elevråd</a:t>
            </a:r>
          </a:p>
          <a:p>
            <a:r>
              <a:rPr lang="nb-NO" dirty="0" smtClean="0"/>
              <a:t>Kultur, idrett og helse</a:t>
            </a:r>
          </a:p>
          <a:p>
            <a:r>
              <a:rPr lang="nb-NO" dirty="0" smtClean="0"/>
              <a:t>Internasjonalt og nasjonalt samarbeid</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521" y="1690688"/>
            <a:ext cx="4646292" cy="4646292"/>
          </a:xfrm>
          <a:prstGeom prst="rect">
            <a:avLst/>
          </a:prstGeom>
        </p:spPr>
      </p:pic>
    </p:spTree>
    <p:extLst>
      <p:ext uri="{BB962C8B-B14F-4D97-AF65-F5344CB8AC3E}">
        <p14:creationId xmlns:p14="http://schemas.microsoft.com/office/powerpoint/2010/main" val="306292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Utdanning og næring</a:t>
            </a:r>
            <a:endParaRPr lang="nb-NO" dirty="0"/>
          </a:p>
        </p:txBody>
      </p:sp>
      <p:sp>
        <p:nvSpPr>
          <p:cNvPr id="3" name="Plassholder for innhold 2"/>
          <p:cNvSpPr>
            <a:spLocks noGrp="1"/>
          </p:cNvSpPr>
          <p:nvPr>
            <p:ph idx="1"/>
          </p:nvPr>
        </p:nvSpPr>
        <p:spPr/>
        <p:txBody>
          <a:bodyPr/>
          <a:lstStyle/>
          <a:p>
            <a:r>
              <a:rPr lang="nb-NO" dirty="0" smtClean="0"/>
              <a:t>«Tilstandsrapport for videregående opplæring i Troms 2016»</a:t>
            </a:r>
          </a:p>
          <a:p>
            <a:r>
              <a:rPr lang="nb-NO" dirty="0" smtClean="0"/>
              <a:t>Fremme yrkesfag, og sikre flere lærlingeplasser</a:t>
            </a:r>
          </a:p>
          <a:p>
            <a:r>
              <a:rPr lang="nb-NO" dirty="0" smtClean="0"/>
              <a:t>Øke kvoten på gyldig politiskfravær fra 10 dager til 20 dager.</a:t>
            </a:r>
          </a:p>
          <a:p>
            <a:endParaRPr lang="nb-NO" dirty="0"/>
          </a:p>
        </p:txBody>
      </p:sp>
      <p:pic>
        <p:nvPicPr>
          <p:cNvPr id="4" name="Bilde 3"/>
          <p:cNvPicPr>
            <a:picLocks noChangeAspect="1"/>
          </p:cNvPicPr>
          <p:nvPr/>
        </p:nvPicPr>
        <p:blipFill>
          <a:blip r:embed="rId2"/>
          <a:stretch>
            <a:fillRect/>
          </a:stretch>
        </p:blipFill>
        <p:spPr>
          <a:xfrm>
            <a:off x="4200525" y="3451494"/>
            <a:ext cx="3406505" cy="3406505"/>
          </a:xfrm>
          <a:prstGeom prst="rect">
            <a:avLst/>
          </a:prstGeom>
        </p:spPr>
      </p:pic>
    </p:spTree>
    <p:extLst>
      <p:ext uri="{BB962C8B-B14F-4D97-AF65-F5344CB8AC3E}">
        <p14:creationId xmlns:p14="http://schemas.microsoft.com/office/powerpoint/2010/main" val="3794364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Samferdsel, miljø og klima</a:t>
            </a:r>
            <a:endParaRPr lang="nb-NO" dirty="0"/>
          </a:p>
        </p:txBody>
      </p:sp>
      <p:sp>
        <p:nvSpPr>
          <p:cNvPr id="3" name="Plassholder for innhold 2"/>
          <p:cNvSpPr>
            <a:spLocks noGrp="1"/>
          </p:cNvSpPr>
          <p:nvPr>
            <p:ph idx="1"/>
          </p:nvPr>
        </p:nvSpPr>
        <p:spPr/>
        <p:txBody>
          <a:bodyPr/>
          <a:lstStyle/>
          <a:p>
            <a:r>
              <a:rPr lang="nb-NO" u="sng" dirty="0" smtClean="0"/>
              <a:t>Miljø og klima</a:t>
            </a:r>
            <a:r>
              <a:rPr lang="nb-NO" i="1" dirty="0"/>
              <a:t>	</a:t>
            </a:r>
            <a:endParaRPr lang="nb-NO" i="1" dirty="0" smtClean="0"/>
          </a:p>
          <a:p>
            <a:pPr lvl="1"/>
            <a:r>
              <a:rPr lang="nb-NO" dirty="0" smtClean="0"/>
              <a:t>Tilrettelegge for syklister</a:t>
            </a:r>
          </a:p>
          <a:p>
            <a:pPr lvl="1"/>
            <a:r>
              <a:rPr lang="nb-NO" dirty="0" smtClean="0"/>
              <a:t>Mer miljøvennlige transportmuligheter og grønt sentrum</a:t>
            </a:r>
          </a:p>
          <a:p>
            <a:pPr lvl="1"/>
            <a:r>
              <a:rPr lang="nb-NO" dirty="0" smtClean="0"/>
              <a:t>Miljøkonferanse i samarbeid med Nordland</a:t>
            </a:r>
          </a:p>
          <a:p>
            <a:r>
              <a:rPr lang="nb-NO" u="sng" dirty="0" smtClean="0"/>
              <a:t>Samferdsel</a:t>
            </a:r>
          </a:p>
          <a:p>
            <a:pPr lvl="1"/>
            <a:r>
              <a:rPr lang="nb-NO" dirty="0" smtClean="0"/>
              <a:t>«Hjem </a:t>
            </a:r>
            <a:r>
              <a:rPr lang="nb-NO" dirty="0"/>
              <a:t>for en </a:t>
            </a:r>
            <a:r>
              <a:rPr lang="nb-NO" dirty="0" smtClean="0"/>
              <a:t>100-lapp»</a:t>
            </a:r>
          </a:p>
          <a:p>
            <a:pPr lvl="1"/>
            <a:r>
              <a:rPr lang="nb-NO" dirty="0" smtClean="0"/>
              <a:t> Senke prisen på Ungdom Total</a:t>
            </a:r>
          </a:p>
          <a:p>
            <a:pPr lvl="1"/>
            <a:r>
              <a:rPr lang="nb-NO" dirty="0" smtClean="0"/>
              <a:t>Forkjemper for tog i Nord-Norge					</a:t>
            </a:r>
          </a:p>
          <a:p>
            <a:pPr lvl="1"/>
            <a:endParaRPr lang="nb-NO" dirty="0" smtClean="0"/>
          </a:p>
          <a:p>
            <a:pPr lvl="1"/>
            <a:endParaRPr lang="nb-NO" dirty="0" smtClean="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316" y="3426703"/>
            <a:ext cx="2222500" cy="2222500"/>
          </a:xfrm>
          <a:prstGeom prst="rect">
            <a:avLst/>
          </a:prstGeom>
        </p:spPr>
      </p:pic>
    </p:spTree>
    <p:extLst>
      <p:ext uri="{BB962C8B-B14F-4D97-AF65-F5344CB8AC3E}">
        <p14:creationId xmlns:p14="http://schemas.microsoft.com/office/powerpoint/2010/main" val="2471462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Ungdomsråd og elevråd</a:t>
            </a:r>
            <a:endParaRPr lang="nb-NO" dirty="0"/>
          </a:p>
        </p:txBody>
      </p:sp>
      <p:sp>
        <p:nvSpPr>
          <p:cNvPr id="3" name="Plassholder for innhold 2"/>
          <p:cNvSpPr>
            <a:spLocks noGrp="1"/>
          </p:cNvSpPr>
          <p:nvPr>
            <p:ph idx="1"/>
          </p:nvPr>
        </p:nvSpPr>
        <p:spPr/>
        <p:txBody>
          <a:bodyPr/>
          <a:lstStyle/>
          <a:p>
            <a:r>
              <a:rPr lang="nb-NO" dirty="0" smtClean="0"/>
              <a:t>Tilstandsrapport over ungdomsråd</a:t>
            </a:r>
          </a:p>
          <a:p>
            <a:r>
              <a:rPr lang="nb-NO" dirty="0" smtClean="0"/>
              <a:t>Generelt dårlig ungdomsmedvirkning</a:t>
            </a:r>
          </a:p>
          <a:p>
            <a:r>
              <a:rPr lang="nb-NO" dirty="0" smtClean="0"/>
              <a:t>Støtte, veilede og medvirke ungdomsråd i distriktet</a:t>
            </a:r>
          </a:p>
          <a:p>
            <a:endParaRPr lang="nb-NO" dirty="0" smtClean="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670975"/>
            <a:ext cx="10058400" cy="2168842"/>
          </a:xfrm>
          <a:prstGeom prst="rect">
            <a:avLst/>
          </a:prstGeom>
        </p:spPr>
      </p:pic>
    </p:spTree>
    <p:extLst>
      <p:ext uri="{BB962C8B-B14F-4D97-AF65-F5344CB8AC3E}">
        <p14:creationId xmlns:p14="http://schemas.microsoft.com/office/powerpoint/2010/main" val="3922367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Hvem er vi?</a:t>
            </a:r>
            <a:endParaRPr lang="nb-NO" dirty="0"/>
          </a:p>
        </p:txBody>
      </p:sp>
      <p:sp>
        <p:nvSpPr>
          <p:cNvPr id="3" name="Plassholder for innhold 2"/>
          <p:cNvSpPr>
            <a:spLocks noGrp="1"/>
          </p:cNvSpPr>
          <p:nvPr>
            <p:ph idx="1"/>
          </p:nvPr>
        </p:nvSpPr>
        <p:spPr/>
        <p:txBody>
          <a:bodyPr/>
          <a:lstStyle/>
          <a:p>
            <a:r>
              <a:rPr lang="nb-NO" dirty="0" smtClean="0"/>
              <a:t>9 medlemmer</a:t>
            </a:r>
          </a:p>
          <a:p>
            <a:r>
              <a:rPr lang="nb-NO" dirty="0" smtClean="0"/>
              <a:t>4 vara</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pic>
        <p:nvPicPr>
          <p:cNvPr id="6" name="Bilde 5"/>
          <p:cNvPicPr>
            <a:picLocks noChangeAspect="1"/>
          </p:cNvPicPr>
          <p:nvPr/>
        </p:nvPicPr>
        <p:blipFill>
          <a:blip r:embed="rId4"/>
          <a:stretch>
            <a:fillRect/>
          </a:stretch>
        </p:blipFill>
        <p:spPr>
          <a:xfrm>
            <a:off x="2860349" y="2487860"/>
            <a:ext cx="6800837" cy="3981033"/>
          </a:xfrm>
          <a:prstGeom prst="rect">
            <a:avLst/>
          </a:prstGeom>
        </p:spPr>
      </p:pic>
    </p:spTree>
    <p:extLst>
      <p:ext uri="{BB962C8B-B14F-4D97-AF65-F5344CB8AC3E}">
        <p14:creationId xmlns:p14="http://schemas.microsoft.com/office/powerpoint/2010/main" val="1103445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Kultur, idrett og organisasjon</a:t>
            </a:r>
            <a:endParaRPr lang="nb-NO" dirty="0"/>
          </a:p>
        </p:txBody>
      </p:sp>
      <p:sp>
        <p:nvSpPr>
          <p:cNvPr id="3" name="Plassholder for innhold 2"/>
          <p:cNvSpPr>
            <a:spLocks noGrp="1"/>
          </p:cNvSpPr>
          <p:nvPr>
            <p:ph idx="1"/>
          </p:nvPr>
        </p:nvSpPr>
        <p:spPr/>
        <p:txBody>
          <a:bodyPr/>
          <a:lstStyle/>
          <a:p>
            <a:r>
              <a:rPr lang="nb-NO" dirty="0" smtClean="0"/>
              <a:t>Kulturkort i Troms</a:t>
            </a:r>
          </a:p>
          <a:p>
            <a:r>
              <a:rPr lang="nb-NO" dirty="0" smtClean="0"/>
              <a:t>Integrering gjennom kultur og idrett</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pic>
        <p:nvPicPr>
          <p:cNvPr id="6" name="Bilde 5"/>
          <p:cNvPicPr>
            <a:picLocks noChangeAspect="1"/>
          </p:cNvPicPr>
          <p:nvPr/>
        </p:nvPicPr>
        <p:blipFill>
          <a:blip r:embed="rId4"/>
          <a:stretch>
            <a:fillRect/>
          </a:stretch>
        </p:blipFill>
        <p:spPr>
          <a:xfrm>
            <a:off x="3702894" y="2910074"/>
            <a:ext cx="5110366" cy="3401826"/>
          </a:xfrm>
          <a:prstGeom prst="rect">
            <a:avLst/>
          </a:prstGeom>
        </p:spPr>
      </p:pic>
    </p:spTree>
    <p:extLst>
      <p:ext uri="{BB962C8B-B14F-4D97-AF65-F5344CB8AC3E}">
        <p14:creationId xmlns:p14="http://schemas.microsoft.com/office/powerpoint/2010/main" val="4192373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a:t>
            </a:r>
            <a:r>
              <a:rPr lang="nb-NO" dirty="0" smtClean="0"/>
              <a:t>else</a:t>
            </a:r>
            <a:endParaRPr lang="nb-NO" dirty="0"/>
          </a:p>
        </p:txBody>
      </p:sp>
      <p:sp>
        <p:nvSpPr>
          <p:cNvPr id="3" name="Plassholder for innhold 2"/>
          <p:cNvSpPr>
            <a:spLocks noGrp="1"/>
          </p:cNvSpPr>
          <p:nvPr>
            <p:ph idx="1"/>
          </p:nvPr>
        </p:nvSpPr>
        <p:spPr/>
        <p:txBody>
          <a:bodyPr/>
          <a:lstStyle/>
          <a:p>
            <a:r>
              <a:rPr lang="nb-NO" dirty="0" smtClean="0"/>
              <a:t>«Troms, et MOT-fylke»</a:t>
            </a:r>
          </a:p>
          <a:p>
            <a:r>
              <a:rPr lang="nb-NO" dirty="0" smtClean="0"/>
              <a:t>Temadag om psykisk helse</a:t>
            </a:r>
          </a:p>
          <a:p>
            <a:r>
              <a:rPr lang="nb-NO" dirty="0" smtClean="0"/>
              <a:t>Forbud mot retusjert reklame på offentlig eiendom</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464" y="3978275"/>
            <a:ext cx="4762500" cy="2333625"/>
          </a:xfrm>
          <a:prstGeom prst="rect">
            <a:avLst/>
          </a:prstGeom>
        </p:spPr>
      </p:pic>
    </p:spTree>
    <p:extLst>
      <p:ext uri="{BB962C8B-B14F-4D97-AF65-F5344CB8AC3E}">
        <p14:creationId xmlns:p14="http://schemas.microsoft.com/office/powerpoint/2010/main" val="2775071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Nasjonalt og internasjonalt samarbeid</a:t>
            </a:r>
            <a:endParaRPr lang="nb-NO" dirty="0"/>
          </a:p>
        </p:txBody>
      </p:sp>
      <p:sp>
        <p:nvSpPr>
          <p:cNvPr id="3" name="Plassholder for innhold 2"/>
          <p:cNvSpPr>
            <a:spLocks noGrp="1"/>
          </p:cNvSpPr>
          <p:nvPr>
            <p:ph idx="1"/>
          </p:nvPr>
        </p:nvSpPr>
        <p:spPr/>
        <p:txBody>
          <a:bodyPr/>
          <a:lstStyle/>
          <a:p>
            <a:r>
              <a:rPr lang="nb-NO" dirty="0" smtClean="0"/>
              <a:t>UFR i Troms og Murmansk</a:t>
            </a:r>
          </a:p>
          <a:p>
            <a:r>
              <a:rPr lang="nb-NO" dirty="0" smtClean="0"/>
              <a:t>Internasjonalt arrangement på tvers av landegrenser og kulturer</a:t>
            </a:r>
          </a:p>
          <a:p>
            <a:r>
              <a:rPr lang="nb-NO" dirty="0" smtClean="0"/>
              <a:t>Nytt prosjekt planlegges</a:t>
            </a:r>
          </a:p>
          <a:p>
            <a:r>
              <a:rPr lang="nb-NO" dirty="0" smtClean="0"/>
              <a:t>God dialog med Nordland</a:t>
            </a:r>
          </a:p>
          <a:p>
            <a:r>
              <a:rPr lang="nb-NO" dirty="0" smtClean="0"/>
              <a:t>Nasjonalt ungdomsråd</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pic>
        <p:nvPicPr>
          <p:cNvPr id="6" name="Bilde 5"/>
          <p:cNvPicPr>
            <a:picLocks noChangeAspect="1"/>
          </p:cNvPicPr>
          <p:nvPr/>
        </p:nvPicPr>
        <p:blipFill>
          <a:blip r:embed="rId4"/>
          <a:stretch>
            <a:fillRect/>
          </a:stretch>
        </p:blipFill>
        <p:spPr>
          <a:xfrm>
            <a:off x="6483688" y="2887454"/>
            <a:ext cx="4566934" cy="3970546"/>
          </a:xfrm>
          <a:prstGeom prst="rect">
            <a:avLst/>
          </a:prstGeom>
        </p:spPr>
      </p:pic>
    </p:spTree>
    <p:extLst>
      <p:ext uri="{BB962C8B-B14F-4D97-AF65-F5344CB8AC3E}">
        <p14:creationId xmlns:p14="http://schemas.microsoft.com/office/powerpoint/2010/main" val="1796860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8317" y="779268"/>
            <a:ext cx="7835365" cy="5362328"/>
          </a:xfr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spTree>
    <p:extLst>
      <p:ext uri="{BB962C8B-B14F-4D97-AF65-F5344CB8AC3E}">
        <p14:creationId xmlns:p14="http://schemas.microsoft.com/office/powerpoint/2010/main" val="469683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Takk for oss!</a:t>
            </a:r>
            <a:endParaRPr lang="nb-NO" dirty="0"/>
          </a:p>
        </p:txBody>
      </p:sp>
      <p:sp>
        <p:nvSpPr>
          <p:cNvPr id="3" name="Plassholder for innhold 2"/>
          <p:cNvSpPr>
            <a:spLocks noGrp="1"/>
          </p:cNvSpPr>
          <p:nvPr>
            <p:ph idx="1"/>
          </p:nvPr>
        </p:nvSpPr>
        <p:spPr/>
        <p:txBody>
          <a:bodyPr>
            <a:normAutofit lnSpcReduction="10000"/>
          </a:bodyPr>
          <a:lstStyle/>
          <a:p>
            <a:endParaRPr lang="nb-NO" dirty="0" smtClean="0"/>
          </a:p>
          <a:p>
            <a:pPr marL="0" indent="0">
              <a:buNone/>
            </a:pPr>
            <a:r>
              <a:rPr lang="nb-NO" dirty="0" smtClean="0"/>
              <a:t>Følg oss på </a:t>
            </a:r>
            <a:r>
              <a:rPr lang="nb-NO" dirty="0" err="1" smtClean="0"/>
              <a:t>snapchat</a:t>
            </a:r>
            <a:r>
              <a:rPr lang="nb-NO" dirty="0" smtClean="0"/>
              <a:t>: </a:t>
            </a:r>
            <a:r>
              <a:rPr lang="nb-NO" i="1" dirty="0" smtClean="0"/>
              <a:t>@</a:t>
            </a:r>
            <a:r>
              <a:rPr lang="nb-NO" i="1" dirty="0" err="1" smtClean="0"/>
              <a:t>ufrtroms</a:t>
            </a:r>
            <a:endParaRPr lang="nb-NO" i="1" dirty="0" smtClean="0"/>
          </a:p>
          <a:p>
            <a:endParaRPr lang="nb-NO" dirty="0" smtClean="0"/>
          </a:p>
          <a:p>
            <a:endParaRPr lang="nb-NO" dirty="0"/>
          </a:p>
          <a:p>
            <a:endParaRPr lang="nb-NO" dirty="0" smtClean="0"/>
          </a:p>
          <a:p>
            <a:endParaRPr lang="nb-NO" dirty="0"/>
          </a:p>
          <a:p>
            <a:pPr marL="0" indent="0">
              <a:buNone/>
            </a:pPr>
            <a:r>
              <a:rPr lang="nb-NO" i="1" dirty="0" smtClean="0"/>
              <a:t>Kontaktinformasjon til leder</a:t>
            </a:r>
          </a:p>
          <a:p>
            <a:pPr marL="0" indent="0">
              <a:buNone/>
            </a:pPr>
            <a:r>
              <a:rPr lang="nb-NO" dirty="0" smtClean="0"/>
              <a:t>E-post: </a:t>
            </a:r>
            <a:r>
              <a:rPr lang="nb-NO" dirty="0" smtClean="0">
                <a:hlinkClick r:id="rId3"/>
              </a:rPr>
              <a:t>tobiasbergum@hotmail.com</a:t>
            </a:r>
            <a:endParaRPr lang="nb-NO" dirty="0" smtClean="0"/>
          </a:p>
          <a:p>
            <a:pPr marL="0" indent="0">
              <a:buNone/>
            </a:pPr>
            <a:r>
              <a:rPr lang="nb-NO" dirty="0" smtClean="0"/>
              <a:t>Telefon: 46950214</a:t>
            </a:r>
            <a:endParaRPr lang="nb-NO" dirty="0"/>
          </a:p>
          <a:p>
            <a:endParaRPr lang="nb-NO" dirty="0" smtClean="0"/>
          </a:p>
          <a:p>
            <a:endParaRPr lang="nb-NO" dirty="0"/>
          </a:p>
          <a:p>
            <a:endParaRPr lang="nb-NO" dirty="0" smtClean="0"/>
          </a:p>
          <a:p>
            <a:endParaRPr lang="nb-NO" dirty="0"/>
          </a:p>
          <a:p>
            <a:endParaRPr lang="nb-NO" dirty="0" smtClean="0"/>
          </a:p>
          <a:p>
            <a:pPr marL="0" indent="0">
              <a:buNone/>
            </a:pPr>
            <a:endParaRPr lang="nb-NO" dirty="0" smtClean="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spTree>
    <p:extLst>
      <p:ext uri="{BB962C8B-B14F-4D97-AF65-F5344CB8AC3E}">
        <p14:creationId xmlns:p14="http://schemas.microsoft.com/office/powerpoint/2010/main" val="1095797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Tobias Bergum Olsen (18)</a:t>
            </a:r>
            <a:br>
              <a:rPr lang="nb-NO" dirty="0" smtClean="0"/>
            </a:br>
            <a:r>
              <a:rPr lang="nb-NO" sz="3100" i="1" dirty="0" smtClean="0"/>
              <a:t>Leder</a:t>
            </a:r>
            <a:endParaRPr lang="nb-NO" sz="3100" i="1" dirty="0"/>
          </a:p>
        </p:txBody>
      </p:sp>
      <p:sp>
        <p:nvSpPr>
          <p:cNvPr id="3" name="Plassholder for innhold 2"/>
          <p:cNvSpPr>
            <a:spLocks noGrp="1"/>
          </p:cNvSpPr>
          <p:nvPr>
            <p:ph sz="half" idx="1"/>
          </p:nvPr>
        </p:nvSpPr>
        <p:spPr/>
        <p:txBody>
          <a:bodyPr/>
          <a:lstStyle/>
          <a:p>
            <a:pPr marL="0" indent="0">
              <a:buNone/>
            </a:pPr>
            <a:r>
              <a:rPr lang="nb-NO" dirty="0" smtClean="0"/>
              <a:t>Tobias kommer fra Balsfjord kommune, og har sittet som leder i Balsfjord ungdomsråd i 3 år. Han ble valgt til et toårsverv som medlem i UFR på UFT 2015. I 2016 ble han valgt som leder av UFR. Går VG3 Studiespesialiserende på Nordkjosbotn. </a:t>
            </a:r>
            <a:endParaRPr lang="nb-NO" dirty="0"/>
          </a:p>
        </p:txBody>
      </p:sp>
      <p:pic>
        <p:nvPicPr>
          <p:cNvPr id="7" name="Plassholder for innhold 6"/>
          <p:cNvPicPr>
            <a:picLocks noGrp="1" noChangeAspect="1"/>
          </p:cNvPicPr>
          <p:nvPr>
            <p:ph sz="half" idx="2"/>
          </p:nvPr>
        </p:nvPicPr>
        <p:blipFill>
          <a:blip r:embed="rId3"/>
          <a:stretch>
            <a:fillRect/>
          </a:stretch>
        </p:blipFill>
        <p:spPr>
          <a:xfrm>
            <a:off x="6172200" y="1957810"/>
            <a:ext cx="5181600" cy="4086967"/>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994198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Victoria Figenschou Mathiassen (18)</a:t>
            </a:r>
            <a:br>
              <a:rPr lang="nb-NO" dirty="0" smtClean="0"/>
            </a:br>
            <a:r>
              <a:rPr lang="nb-NO" sz="3100" i="1" dirty="0" smtClean="0"/>
              <a:t>Nestleder</a:t>
            </a:r>
            <a:endParaRPr lang="nb-NO" sz="3100" i="1" dirty="0"/>
          </a:p>
        </p:txBody>
      </p:sp>
      <p:sp>
        <p:nvSpPr>
          <p:cNvPr id="4" name="Plassholder for innhold 3"/>
          <p:cNvSpPr>
            <a:spLocks noGrp="1"/>
          </p:cNvSpPr>
          <p:nvPr>
            <p:ph sz="half" idx="1"/>
          </p:nvPr>
        </p:nvSpPr>
        <p:spPr>
          <a:xfrm>
            <a:off x="838200" y="1825625"/>
            <a:ext cx="5181600" cy="4351338"/>
          </a:xfrm>
        </p:spPr>
        <p:txBody>
          <a:bodyPr>
            <a:normAutofit fontScale="92500"/>
          </a:bodyPr>
          <a:lstStyle/>
          <a:p>
            <a:pPr marL="0" indent="0">
              <a:buNone/>
            </a:pPr>
            <a:r>
              <a:rPr lang="nb-NO" sz="3000" dirty="0"/>
              <a:t>Victoria er fra Skjervøy kommune og </a:t>
            </a:r>
            <a:r>
              <a:rPr lang="nb-NO" sz="3000" dirty="0" smtClean="0"/>
              <a:t>går VG3 </a:t>
            </a:r>
            <a:r>
              <a:rPr lang="nb-NO" sz="3000" dirty="0"/>
              <a:t>studiespesialiserende på Nord-Troms VGS. Hun har sittet som vara i UFR perioden 2014/2015, ble på UFT 2015 valgt til et toårsverv som medlem, og på UFT 2016 valgt som nestleder. Tidligere har hun vært leder i Skjervøy Ungdomsråd og sittet i RUST.</a:t>
            </a:r>
          </a:p>
          <a:p>
            <a:endParaRPr lang="nb-NO" dirty="0"/>
          </a:p>
        </p:txBody>
      </p:sp>
      <p:pic>
        <p:nvPicPr>
          <p:cNvPr id="7" name="Plassholder for innhold 6"/>
          <p:cNvPicPr>
            <a:picLocks noGrp="1" noChangeAspect="1"/>
          </p:cNvPicPr>
          <p:nvPr>
            <p:ph sz="half" idx="2"/>
          </p:nvPr>
        </p:nvPicPr>
        <p:blipFill>
          <a:blip r:embed="rId3"/>
          <a:stretch>
            <a:fillRect/>
          </a:stretch>
        </p:blipFill>
        <p:spPr>
          <a:xfrm>
            <a:off x="7131748" y="1825625"/>
            <a:ext cx="3262503" cy="4351338"/>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4160624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Ådne Nilsen Elvebakk (18)</a:t>
            </a:r>
            <a:br>
              <a:rPr lang="nb-NO" dirty="0" smtClean="0"/>
            </a:br>
            <a:r>
              <a:rPr lang="nb-NO" sz="3100" i="1" dirty="0" smtClean="0"/>
              <a:t>Medlem: Samferdselsansvarlig</a:t>
            </a:r>
            <a:endParaRPr lang="nb-NO" sz="3100" i="1" dirty="0"/>
          </a:p>
        </p:txBody>
      </p:sp>
      <p:sp>
        <p:nvSpPr>
          <p:cNvPr id="3" name="Plassholder for innhold 2"/>
          <p:cNvSpPr>
            <a:spLocks noGrp="1"/>
          </p:cNvSpPr>
          <p:nvPr>
            <p:ph sz="half" idx="1"/>
          </p:nvPr>
        </p:nvSpPr>
        <p:spPr/>
        <p:txBody>
          <a:bodyPr/>
          <a:lstStyle/>
          <a:p>
            <a:pPr marL="0" indent="0">
              <a:buNone/>
            </a:pPr>
            <a:r>
              <a:rPr lang="nb-NO" dirty="0"/>
              <a:t>Ådne kommer fra Harstad og går 3. året studiespesialiserende på Heggen VGS. Han ble på UFT 2015 valgt som nestleder og på UFT 2016 valgt som ordinært medlem</a:t>
            </a:r>
          </a:p>
        </p:txBody>
      </p:sp>
      <p:pic>
        <p:nvPicPr>
          <p:cNvPr id="6" name="Plassholder for innhold 5"/>
          <p:cNvPicPr>
            <a:picLocks noGrp="1" noChangeAspect="1"/>
          </p:cNvPicPr>
          <p:nvPr>
            <p:ph sz="half" idx="2"/>
          </p:nvPr>
        </p:nvPicPr>
        <p:blipFill>
          <a:blip r:embed="rId3"/>
          <a:stretch>
            <a:fillRect/>
          </a:stretch>
        </p:blipFill>
        <p:spPr>
          <a:xfrm>
            <a:off x="6172200" y="1957810"/>
            <a:ext cx="5181600" cy="4086967"/>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1492548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Benedicte Bjørnås (16)</a:t>
            </a:r>
            <a:br>
              <a:rPr lang="nb-NO" dirty="0" smtClean="0"/>
            </a:br>
            <a:r>
              <a:rPr lang="nb-NO" sz="3100" i="1" dirty="0" smtClean="0"/>
              <a:t>Medlem: Helseansvarlig</a:t>
            </a:r>
            <a:endParaRPr lang="nb-NO" i="1" dirty="0"/>
          </a:p>
        </p:txBody>
      </p:sp>
      <p:sp>
        <p:nvSpPr>
          <p:cNvPr id="3" name="Plassholder for innhold 2"/>
          <p:cNvSpPr>
            <a:spLocks noGrp="1"/>
          </p:cNvSpPr>
          <p:nvPr>
            <p:ph sz="half" idx="1"/>
          </p:nvPr>
        </p:nvSpPr>
        <p:spPr/>
        <p:txBody>
          <a:bodyPr/>
          <a:lstStyle/>
          <a:p>
            <a:pPr marL="0" indent="0">
              <a:buNone/>
            </a:pPr>
            <a:r>
              <a:rPr lang="nb-NO" dirty="0"/>
              <a:t>Benedicte kommer fra Målselv kommune og går 1. året studiespesialiserende på Bardufoss VGS. Hun har sittet to år som leder av Målselv Ungdomsråd, to år i URMT, ble på UFT 2015 valgt inn som vara og på UFT 2016 valgt som to års medlem. </a:t>
            </a:r>
          </a:p>
        </p:txBody>
      </p:sp>
      <p:pic>
        <p:nvPicPr>
          <p:cNvPr id="7" name="Plassholder for innhold 6"/>
          <p:cNvPicPr>
            <a:picLocks noGrp="1" noChangeAspect="1"/>
          </p:cNvPicPr>
          <p:nvPr>
            <p:ph sz="half" idx="2"/>
          </p:nvPr>
        </p:nvPicPr>
        <p:blipFill>
          <a:blip r:embed="rId3"/>
          <a:stretch>
            <a:fillRect/>
          </a:stretch>
        </p:blipFill>
        <p:spPr>
          <a:xfrm>
            <a:off x="6172200" y="1957810"/>
            <a:ext cx="5181600" cy="4086967"/>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488407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Amalie </a:t>
            </a:r>
            <a:r>
              <a:rPr lang="nb-NO" dirty="0" err="1" smtClean="0"/>
              <a:t>Venla</a:t>
            </a:r>
            <a:r>
              <a:rPr lang="nb-NO" dirty="0" smtClean="0"/>
              <a:t> Mantila </a:t>
            </a:r>
            <a:r>
              <a:rPr lang="nb-NO" dirty="0" err="1" smtClean="0"/>
              <a:t>Naimak</a:t>
            </a:r>
            <a:r>
              <a:rPr lang="nb-NO" dirty="0" smtClean="0"/>
              <a:t> (18)</a:t>
            </a:r>
            <a:br>
              <a:rPr lang="nb-NO" dirty="0" smtClean="0"/>
            </a:br>
            <a:r>
              <a:rPr lang="nb-NO" sz="3100" i="1" dirty="0" smtClean="0"/>
              <a:t>Medlem: Utdanningsansvarlig</a:t>
            </a:r>
            <a:endParaRPr lang="nb-NO" sz="3100" i="1" dirty="0"/>
          </a:p>
        </p:txBody>
      </p:sp>
      <p:sp>
        <p:nvSpPr>
          <p:cNvPr id="3" name="Plassholder for innhold 2"/>
          <p:cNvSpPr>
            <a:spLocks noGrp="1"/>
          </p:cNvSpPr>
          <p:nvPr>
            <p:ph sz="half" idx="1"/>
          </p:nvPr>
        </p:nvSpPr>
        <p:spPr/>
        <p:txBody>
          <a:bodyPr/>
          <a:lstStyle/>
          <a:p>
            <a:pPr marL="0" indent="0">
              <a:buNone/>
            </a:pPr>
            <a:r>
              <a:rPr lang="nb-NO" dirty="0"/>
              <a:t>Amalie kommer fra Storfjord kommune og går 3. året studiespesialiserende på Nordkjosbotn VGS. Amalie ble på UFT 2015 valgt til et toårsverv som medlem i rådet. </a:t>
            </a:r>
          </a:p>
        </p:txBody>
      </p:sp>
      <p:pic>
        <p:nvPicPr>
          <p:cNvPr id="6" name="Plassholder for innhold 5"/>
          <p:cNvPicPr>
            <a:picLocks noGrp="1" noChangeAspect="1"/>
          </p:cNvPicPr>
          <p:nvPr>
            <p:ph sz="half" idx="2"/>
          </p:nvPr>
        </p:nvPicPr>
        <p:blipFill>
          <a:blip r:embed="rId3"/>
          <a:stretch>
            <a:fillRect/>
          </a:stretch>
        </p:blipFill>
        <p:spPr>
          <a:xfrm>
            <a:off x="6172200" y="1957810"/>
            <a:ext cx="5181600" cy="4086967"/>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spTree>
    <p:extLst>
      <p:ext uri="{BB962C8B-B14F-4D97-AF65-F5344CB8AC3E}">
        <p14:creationId xmlns:p14="http://schemas.microsoft.com/office/powerpoint/2010/main" val="1901621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Vebjørn Vinjar Karvonen (18)</a:t>
            </a:r>
            <a:br>
              <a:rPr lang="nb-NO" dirty="0" smtClean="0"/>
            </a:br>
            <a:r>
              <a:rPr lang="nb-NO" sz="3100" i="1" dirty="0" smtClean="0"/>
              <a:t>Medlem: Ansvarlig for Nasjonalt og Internasjonalt</a:t>
            </a:r>
            <a:endParaRPr lang="nb-NO" sz="3100" i="1" dirty="0"/>
          </a:p>
        </p:txBody>
      </p:sp>
      <p:sp>
        <p:nvSpPr>
          <p:cNvPr id="3" name="Plassholder for innhold 2"/>
          <p:cNvSpPr>
            <a:spLocks noGrp="1"/>
          </p:cNvSpPr>
          <p:nvPr>
            <p:ph sz="half" idx="1"/>
          </p:nvPr>
        </p:nvSpPr>
        <p:spPr/>
        <p:txBody>
          <a:bodyPr/>
          <a:lstStyle/>
          <a:p>
            <a:pPr marL="0" indent="0">
              <a:buNone/>
            </a:pPr>
            <a:r>
              <a:rPr lang="nb-NO" dirty="0"/>
              <a:t>Vebjørn kommer fra Storfjord kommune men bor for tiden i Tromsø. Han går 2. året elektro på Tromsø Maritime VGS. Vebjørn har sittet i ungdomsrådet i Storfjord, i RUST og er nå på sitt tredje år som medlem i UFR. Vebjørn har også et brennende engasjement for kultur. </a:t>
            </a:r>
          </a:p>
          <a:p>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89065"/>
            <a:ext cx="1905000" cy="1352550"/>
          </a:xfrm>
          <a:prstGeom prst="rect">
            <a:avLst/>
          </a:prstGeom>
        </p:spPr>
      </p:pic>
      <p:pic>
        <p:nvPicPr>
          <p:cNvPr id="8" name="Plassholder for innhold 7"/>
          <p:cNvPicPr>
            <a:picLocks noGrp="1" noChangeAspect="1"/>
          </p:cNvPicPr>
          <p:nvPr>
            <p:ph sz="half" idx="2"/>
          </p:nvPr>
        </p:nvPicPr>
        <p:blipFill>
          <a:blip r:embed="rId4"/>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2338968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Aurora Fykse (16)</a:t>
            </a:r>
            <a:br>
              <a:rPr lang="nb-NO" dirty="0" smtClean="0"/>
            </a:br>
            <a:r>
              <a:rPr lang="nb-NO" sz="3100" i="1" dirty="0" smtClean="0"/>
              <a:t>Medlem: Ansvarlig for kultur, idrett og organisasjon</a:t>
            </a:r>
            <a:endParaRPr lang="nb-NO" sz="3100" i="1" dirty="0"/>
          </a:p>
        </p:txBody>
      </p:sp>
      <p:sp>
        <p:nvSpPr>
          <p:cNvPr id="3" name="Plassholder for innhold 2"/>
          <p:cNvSpPr>
            <a:spLocks noGrp="1"/>
          </p:cNvSpPr>
          <p:nvPr>
            <p:ph sz="half" idx="1"/>
          </p:nvPr>
        </p:nvSpPr>
        <p:spPr/>
        <p:txBody>
          <a:bodyPr/>
          <a:lstStyle/>
          <a:p>
            <a:r>
              <a:rPr lang="nb-NO" dirty="0" smtClean="0"/>
              <a:t>Aurora kommer i fra Balsfjord kommune og går VG1 studiespesialiserende på Nordkjosbotn VGS. Hun er i tillegg leder for Balsfjord ungdomsråd. </a:t>
            </a:r>
          </a:p>
        </p:txBody>
      </p:sp>
      <p:pic>
        <p:nvPicPr>
          <p:cNvPr id="6" name="Plassholder for innhold 5"/>
          <p:cNvPicPr>
            <a:picLocks noGrp="1" noChangeAspect="1"/>
          </p:cNvPicPr>
          <p:nvPr>
            <p:ph sz="half" idx="2"/>
          </p:nvPr>
        </p:nvPicPr>
        <p:blipFill>
          <a:blip r:embed="rId3"/>
          <a:stretch>
            <a:fillRect/>
          </a:stretch>
        </p:blipFill>
        <p:spPr>
          <a:xfrm>
            <a:off x="6587331" y="1825625"/>
            <a:ext cx="4351338" cy="4351338"/>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223281"/>
            <a:ext cx="1905000" cy="1352550"/>
          </a:xfrm>
          <a:prstGeom prst="rect">
            <a:avLst/>
          </a:prstGeom>
        </p:spPr>
      </p:pic>
    </p:spTree>
    <p:extLst>
      <p:ext uri="{BB962C8B-B14F-4D97-AF65-F5344CB8AC3E}">
        <p14:creationId xmlns:p14="http://schemas.microsoft.com/office/powerpoint/2010/main" val="1233744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2016" id="{C80F5730-CC9B-4C5E-AF94-E378EE4CC283}" vid="{F628FA0C-1B54-4467-A680-EC17D5A80C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ny mal 2016</Template>
  <TotalTime>1467</TotalTime>
  <Words>762</Words>
  <Application>Microsoft Office PowerPoint</Application>
  <PresentationFormat>Widescreen</PresentationFormat>
  <Paragraphs>104</Paragraphs>
  <Slides>24</Slides>
  <Notes>23</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24</vt:i4>
      </vt:variant>
    </vt:vector>
  </HeadingPairs>
  <TitlesOfParts>
    <vt:vector size="27" baseType="lpstr">
      <vt:lpstr>Arial</vt:lpstr>
      <vt:lpstr>Calibri</vt:lpstr>
      <vt:lpstr>Office-tema</vt:lpstr>
      <vt:lpstr>Ungdommens fylkesråd 2016/2017</vt:lpstr>
      <vt:lpstr>Hvem er vi?</vt:lpstr>
      <vt:lpstr>Tobias Bergum Olsen (18) Leder</vt:lpstr>
      <vt:lpstr>Victoria Figenschou Mathiassen (18) Nestleder</vt:lpstr>
      <vt:lpstr>Ådne Nilsen Elvebakk (18) Medlem: Samferdselsansvarlig</vt:lpstr>
      <vt:lpstr>Benedicte Bjørnås (16) Medlem: Helseansvarlig</vt:lpstr>
      <vt:lpstr>Amalie Venla Mantila Naimak (18) Medlem: Utdanningsansvarlig</vt:lpstr>
      <vt:lpstr>Vebjørn Vinjar Karvonen (18) Medlem: Ansvarlig for Nasjonalt og Internasjonalt</vt:lpstr>
      <vt:lpstr>Aurora Fykse (16) Medlem: Ansvarlig for kultur, idrett og organisasjon</vt:lpstr>
      <vt:lpstr>Samuel Andersen (16) Medlem: Ungdoms- og elevrådsansvarlig</vt:lpstr>
      <vt:lpstr>Hedda Ottarsen Nøstvik (15) Medlem: Klima- og miljøansvarlig</vt:lpstr>
      <vt:lpstr>Martin Gamst Johnsen (18) 1. Vara</vt:lpstr>
      <vt:lpstr>Marika Andrea Jenssen (16) 2. Vara</vt:lpstr>
      <vt:lpstr>Runar Monsen (16) 3. Vara</vt:lpstr>
      <vt:lpstr>Annie Stokkan Brose (16) 4. Vara</vt:lpstr>
      <vt:lpstr>Prinsipprogrammet 2016</vt:lpstr>
      <vt:lpstr>Utdanning og næring</vt:lpstr>
      <vt:lpstr>Samferdsel, miljø og klima</vt:lpstr>
      <vt:lpstr>Ungdomsråd og elevråd</vt:lpstr>
      <vt:lpstr>Kultur, idrett og organisasjon</vt:lpstr>
      <vt:lpstr>Helse</vt:lpstr>
      <vt:lpstr>Nasjonalt og internasjonalt samarbeid</vt:lpstr>
      <vt:lpstr>PowerPoint-presentasjon</vt:lpstr>
      <vt:lpstr>Takk for oss!</vt:lpstr>
    </vt:vector>
  </TitlesOfParts>
  <Company>Troms fylkeskommune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Fylkesrådets innstilling til  Budsjett 2017/økonomiplan 2017-2020</dc:title>
  <dc:creator>Berit Helene Koht</dc:creator>
  <cp:lastModifiedBy>Tobias Bergum Olsen</cp:lastModifiedBy>
  <cp:revision>57</cp:revision>
  <cp:lastPrinted>2016-11-17T07:08:41Z</cp:lastPrinted>
  <dcterms:created xsi:type="dcterms:W3CDTF">2016-11-16T11:14:25Z</dcterms:created>
  <dcterms:modified xsi:type="dcterms:W3CDTF">2016-12-13T07:38:31Z</dcterms:modified>
</cp:coreProperties>
</file>