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1" r:id="rId3"/>
    <p:sldId id="306" r:id="rId4"/>
    <p:sldId id="310" r:id="rId5"/>
    <p:sldId id="305" r:id="rId6"/>
    <p:sldId id="268" r:id="rId7"/>
    <p:sldId id="312" r:id="rId8"/>
    <p:sldId id="313" r:id="rId9"/>
    <p:sldId id="315" r:id="rId10"/>
    <p:sldId id="314" r:id="rId11"/>
    <p:sldId id="316" r:id="rId12"/>
    <p:sldId id="317" r:id="rId13"/>
    <p:sldId id="323" r:id="rId14"/>
    <p:sldId id="319" r:id="rId15"/>
    <p:sldId id="320" r:id="rId16"/>
    <p:sldId id="321" r:id="rId17"/>
    <p:sldId id="322" r:id="rId18"/>
    <p:sldId id="318" r:id="rId19"/>
    <p:sldId id="324" r:id="rId20"/>
    <p:sldId id="307" r:id="rId21"/>
    <p:sldId id="308" r:id="rId22"/>
    <p:sldId id="309" r:id="rId23"/>
    <p:sldId id="325" r:id="rId24"/>
    <p:sldId id="326" r:id="rId25"/>
    <p:sldId id="343" r:id="rId26"/>
    <p:sldId id="327" r:id="rId27"/>
    <p:sldId id="328" r:id="rId28"/>
    <p:sldId id="329" r:id="rId29"/>
    <p:sldId id="330" r:id="rId30"/>
    <p:sldId id="345" r:id="rId31"/>
    <p:sldId id="331" r:id="rId32"/>
    <p:sldId id="332" r:id="rId33"/>
    <p:sldId id="333" r:id="rId34"/>
    <p:sldId id="334" r:id="rId35"/>
    <p:sldId id="335" r:id="rId36"/>
    <p:sldId id="284" r:id="rId37"/>
    <p:sldId id="336" r:id="rId38"/>
    <p:sldId id="337" r:id="rId39"/>
    <p:sldId id="338" r:id="rId40"/>
    <p:sldId id="341" r:id="rId41"/>
    <p:sldId id="302" r:id="rId42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00A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899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32FF710-1A9D-4430-83B8-D832A1B6D3C6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BAE16C6-BD68-4994-ACD1-656CC7B15A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66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844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916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751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6452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332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827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51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648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5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072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58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2025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96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19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779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267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E16C6-BD68-4994-ACD1-656CC7B15AF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2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gradFill flip="none" rotWithShape="1">
          <a:gsLst>
            <a:gs pos="0">
              <a:srgbClr val="164194"/>
            </a:gs>
            <a:gs pos="100000">
              <a:srgbClr val="00A1DE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35719" y="2559049"/>
            <a:ext cx="9532281" cy="950913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35719" y="3657600"/>
            <a:ext cx="9532281" cy="16002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9" y="974726"/>
            <a:ext cx="3114193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8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779268"/>
            <a:ext cx="10515600" cy="9114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999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nb-NO" dirty="0"/>
              <a:t>Dette er </a:t>
            </a:r>
            <a:r>
              <a:rPr lang="nb-NO" dirty="0" err="1"/>
              <a:t>kapitteldeler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62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922215"/>
            <a:ext cx="10515600" cy="76847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65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6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826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FB93-8122-4E58-8055-2876D9D93362}" type="datetimeFigureOut">
              <a:rPr lang="nb-NO" smtClean="0"/>
              <a:t>11.12.2018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61BD-881A-4F9F-B18A-1C7AC7FCFDC2}" type="slidenum">
              <a:rPr lang="nb-NO" smtClean="0"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F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250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765908"/>
            <a:ext cx="10515600" cy="924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FCFB93-8122-4E58-8055-2876D9D93362}" type="datetimeFigureOut">
              <a:rPr lang="nb-NO" smtClean="0"/>
              <a:pPr/>
              <a:t>11.12.2018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BC61BD-881A-4F9F-B18A-1C7AC7FCFDC2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9" y="225908"/>
            <a:ext cx="18685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4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16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B0F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jpg"/><Relationship Id="rId4" Type="http://schemas.openxmlformats.org/officeDocument/2006/relationships/hyperlink" Target="mailto:ifoshaug@hot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35719" y="2425149"/>
            <a:ext cx="9532281" cy="1084814"/>
          </a:xfrm>
        </p:spPr>
        <p:txBody>
          <a:bodyPr>
            <a:normAutofit/>
          </a:bodyPr>
          <a:lstStyle/>
          <a:p>
            <a:r>
              <a:rPr lang="nb-NO" sz="4000" dirty="0"/>
              <a:t>Ungdommens Fylkesråd i Troms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Desembertinget 2018</a:t>
            </a:r>
          </a:p>
          <a:p>
            <a:r>
              <a:rPr lang="nb-NO" dirty="0"/>
              <a:t>Ingeborg Gjerdrum Foshaug </a:t>
            </a:r>
          </a:p>
          <a:p>
            <a:r>
              <a:rPr lang="nb-NO" dirty="0"/>
              <a:t>Ottar Opsal</a:t>
            </a:r>
          </a:p>
        </p:txBody>
      </p:sp>
    </p:spTree>
    <p:extLst>
      <p:ext uri="{BB962C8B-B14F-4D97-AF65-F5344CB8AC3E}">
        <p14:creationId xmlns:p14="http://schemas.microsoft.com/office/powerpoint/2010/main" val="92851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Markus Falk </a:t>
            </a:r>
            <a:r>
              <a:rPr lang="nb-NO" dirty="0" err="1"/>
              <a:t>Haraldsvik</a:t>
            </a:r>
            <a:r>
              <a:rPr lang="nb-NO" dirty="0"/>
              <a:t> (15)</a:t>
            </a:r>
            <a:br>
              <a:rPr lang="nb-NO" dirty="0"/>
            </a:br>
            <a:r>
              <a:rPr lang="nb-NO" sz="3100" i="1" dirty="0"/>
              <a:t>Helseansvarlig og AU-medlem</a:t>
            </a:r>
            <a:endParaRPr lang="nb-NO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Dyrøy kommune </a:t>
            </a:r>
          </a:p>
          <a:p>
            <a:pPr marL="0" indent="0">
              <a:buNone/>
            </a:pPr>
            <a:r>
              <a:rPr lang="nb-NO" dirty="0" err="1"/>
              <a:t>Elvetun</a:t>
            </a:r>
            <a:r>
              <a:rPr lang="nb-NO" dirty="0"/>
              <a:t> ungdomsskole</a:t>
            </a:r>
          </a:p>
          <a:p>
            <a:pPr marL="0" indent="0">
              <a:buNone/>
            </a:pPr>
            <a:r>
              <a:rPr lang="nb-NO" dirty="0"/>
              <a:t>Medlem i UFR</a:t>
            </a:r>
          </a:p>
          <a:p>
            <a:pPr marL="0" indent="0">
              <a:buNone/>
            </a:pPr>
            <a:r>
              <a:rPr lang="nb-NO" i="1" dirty="0"/>
              <a:t>Dyrøy ungdomsråd, URMT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C9B1742C-A584-4E5B-A6FF-86EEEC74E7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9323"/>
          <a:stretch/>
        </p:blipFill>
        <p:spPr>
          <a:xfrm>
            <a:off x="6321287" y="1641615"/>
            <a:ext cx="3634409" cy="43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0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Oda Kristine Johansen Fossvoll (16)</a:t>
            </a:r>
            <a:br>
              <a:rPr lang="nb-NO" dirty="0"/>
            </a:br>
            <a:r>
              <a:rPr lang="nb-NO" sz="3100" i="1" dirty="0"/>
              <a:t>Ungdomsråd- og elevrådsansvarlig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Nordreisa kommune</a:t>
            </a:r>
          </a:p>
          <a:p>
            <a:pPr marL="0" indent="0">
              <a:buNone/>
            </a:pPr>
            <a:r>
              <a:rPr lang="nb-NO" dirty="0"/>
              <a:t>Nord-Troms VGS</a:t>
            </a:r>
          </a:p>
          <a:p>
            <a:pPr marL="0" indent="0">
              <a:buNone/>
            </a:pPr>
            <a:r>
              <a:rPr lang="nb-NO" dirty="0"/>
              <a:t>Medlem i UFR</a:t>
            </a:r>
          </a:p>
          <a:p>
            <a:pPr marL="0" indent="0">
              <a:buNone/>
            </a:pPr>
            <a:r>
              <a:rPr lang="nb-NO" i="1" dirty="0"/>
              <a:t>Nordreisa ungdomsråd og RUST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BF6E8EF-0953-4C90-BBEB-94E723DEFE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3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Ole Martin </a:t>
            </a:r>
            <a:r>
              <a:rPr lang="nb-NO" dirty="0" err="1"/>
              <a:t>Melbøe</a:t>
            </a:r>
            <a:r>
              <a:rPr lang="nb-NO" dirty="0"/>
              <a:t> Nygård (15)</a:t>
            </a:r>
            <a:br>
              <a:rPr lang="nb-NO" dirty="0"/>
            </a:br>
            <a:r>
              <a:rPr lang="nb-NO" sz="3100" i="1" dirty="0"/>
              <a:t>Klima- og Miljøansvarlig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Harstad kommune</a:t>
            </a:r>
          </a:p>
          <a:p>
            <a:pPr marL="0" indent="0">
              <a:buNone/>
            </a:pPr>
            <a:r>
              <a:rPr lang="nb-NO" dirty="0"/>
              <a:t>Kila Ungdomsskole</a:t>
            </a:r>
          </a:p>
          <a:p>
            <a:pPr marL="0" indent="0">
              <a:buNone/>
            </a:pPr>
            <a:r>
              <a:rPr lang="nb-NO" dirty="0"/>
              <a:t>Medlem i UFR </a:t>
            </a:r>
          </a:p>
          <a:p>
            <a:pPr marL="0" indent="0">
              <a:buNone/>
            </a:pPr>
            <a:r>
              <a:rPr lang="nb-NO" i="1" dirty="0"/>
              <a:t>Harstad ungdomsråd, leder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25CE57E-899A-4D11-BD5E-F33CD73B2F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Hedda </a:t>
            </a:r>
            <a:r>
              <a:rPr lang="nb-NO" dirty="0" err="1"/>
              <a:t>Konst</a:t>
            </a:r>
            <a:r>
              <a:rPr lang="nb-NO" dirty="0"/>
              <a:t> Josefsen (17)</a:t>
            </a:r>
            <a:br>
              <a:rPr lang="nb-NO" dirty="0"/>
            </a:br>
            <a:r>
              <a:rPr lang="nb-NO" sz="3100" i="1" dirty="0"/>
              <a:t>Utdanning og Næring ansvarlig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Sørreisa kommune</a:t>
            </a:r>
          </a:p>
          <a:p>
            <a:pPr marL="0" indent="0">
              <a:buNone/>
            </a:pPr>
            <a:r>
              <a:rPr lang="nb-NO" dirty="0"/>
              <a:t>Senja VGS</a:t>
            </a:r>
          </a:p>
          <a:p>
            <a:pPr marL="0" indent="0">
              <a:buNone/>
            </a:pPr>
            <a:r>
              <a:rPr lang="nb-NO" dirty="0"/>
              <a:t>Vara i UFR, nå medlem</a:t>
            </a:r>
          </a:p>
          <a:p>
            <a:pPr marL="0" indent="0">
              <a:buNone/>
            </a:pPr>
            <a:r>
              <a:rPr lang="nb-NO" i="1" dirty="0"/>
              <a:t>Sørreisa ungdomsråd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02" y="2222754"/>
            <a:ext cx="5335620" cy="3557080"/>
          </a:xfrm>
        </p:spPr>
      </p:pic>
    </p:spTree>
    <p:extLst>
      <p:ext uri="{BB962C8B-B14F-4D97-AF65-F5344CB8AC3E}">
        <p14:creationId xmlns:p14="http://schemas.microsoft.com/office/powerpoint/2010/main" val="112993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Martine </a:t>
            </a:r>
            <a:r>
              <a:rPr lang="nb-NO" dirty="0" err="1"/>
              <a:t>Seipäjärvi</a:t>
            </a:r>
            <a:r>
              <a:rPr lang="nb-NO" dirty="0"/>
              <a:t> Daleng (16)</a:t>
            </a:r>
            <a:br>
              <a:rPr lang="nb-NO" dirty="0"/>
            </a:br>
            <a:r>
              <a:rPr lang="nb-NO" sz="3100" i="1" dirty="0"/>
              <a:t>Samferdselsansvarlig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Salangen kommune</a:t>
            </a:r>
          </a:p>
          <a:p>
            <a:pPr marL="0" indent="0">
              <a:buNone/>
            </a:pPr>
            <a:r>
              <a:rPr lang="nb-NO" dirty="0"/>
              <a:t>Sjøvegan VGS</a:t>
            </a:r>
          </a:p>
          <a:p>
            <a:pPr marL="0" indent="0">
              <a:buNone/>
            </a:pPr>
            <a:r>
              <a:rPr lang="nb-NO" dirty="0"/>
              <a:t>Medlem i UFR (2.året)</a:t>
            </a:r>
          </a:p>
          <a:p>
            <a:pPr marL="0" indent="0">
              <a:buNone/>
            </a:pPr>
            <a:r>
              <a:rPr lang="nb-NO" i="1" dirty="0"/>
              <a:t>Salangen ungdomsråd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85062" y="1825625"/>
            <a:ext cx="43558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78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Ulrik Johan Jakobsen (17)</a:t>
            </a:r>
            <a:br>
              <a:rPr lang="nb-NO" dirty="0"/>
            </a:br>
            <a:r>
              <a:rPr lang="nb-NO" sz="3100" i="1" dirty="0"/>
              <a:t>Kultur og idrett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Tromsø kommune</a:t>
            </a:r>
          </a:p>
          <a:p>
            <a:pPr marL="0" indent="0">
              <a:buNone/>
            </a:pPr>
            <a:r>
              <a:rPr lang="nb-NO" dirty="0"/>
              <a:t>Ishavsbyen, Maritime</a:t>
            </a:r>
          </a:p>
          <a:p>
            <a:pPr marL="0" indent="0">
              <a:buNone/>
            </a:pPr>
            <a:r>
              <a:rPr lang="nb-NO" dirty="0"/>
              <a:t>Medlem i UFR</a:t>
            </a:r>
          </a:p>
          <a:p>
            <a:pPr marL="0" indent="0">
              <a:buNone/>
            </a:pPr>
            <a:r>
              <a:rPr lang="nb-NO" i="1" dirty="0"/>
              <a:t>Tromsø ungdomsråd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1E64F1F-861B-40DB-8B54-54467EC16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94130" y="1825625"/>
            <a:ext cx="43377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Yonas </a:t>
            </a:r>
            <a:r>
              <a:rPr lang="nb-NO" dirty="0" err="1"/>
              <a:t>Laghmani</a:t>
            </a:r>
            <a:r>
              <a:rPr lang="nb-NO" dirty="0"/>
              <a:t>  (17)</a:t>
            </a:r>
            <a:br>
              <a:rPr lang="nb-NO" dirty="0"/>
            </a:br>
            <a:r>
              <a:rPr lang="nb-NO" sz="3100" i="1" dirty="0"/>
              <a:t>1. Vara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Gratangen kommune</a:t>
            </a:r>
          </a:p>
          <a:p>
            <a:pPr marL="0" indent="0">
              <a:buNone/>
            </a:pPr>
            <a:r>
              <a:rPr lang="nb-NO" dirty="0"/>
              <a:t>Sjøvegan VGS</a:t>
            </a:r>
          </a:p>
          <a:p>
            <a:pPr marL="0" indent="0">
              <a:buNone/>
            </a:pPr>
            <a:r>
              <a:rPr lang="nb-NO" dirty="0"/>
              <a:t>Vara i UFR </a:t>
            </a:r>
          </a:p>
          <a:p>
            <a:pPr marL="0" indent="0">
              <a:buNone/>
            </a:pPr>
            <a:r>
              <a:rPr lang="nb-NO" i="1" dirty="0"/>
              <a:t>Gratangen ungdomsråd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22" y="1036783"/>
            <a:ext cx="4150359" cy="41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Einar </a:t>
            </a:r>
            <a:r>
              <a:rPr lang="nb-NO" dirty="0" err="1"/>
              <a:t>Postmyr</a:t>
            </a:r>
            <a:r>
              <a:rPr lang="nb-NO" dirty="0"/>
              <a:t> Mathisen (18)</a:t>
            </a:r>
            <a:br>
              <a:rPr lang="nb-NO" dirty="0"/>
            </a:br>
            <a:r>
              <a:rPr lang="nb-NO" sz="3100" i="1" dirty="0"/>
              <a:t>2. vara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Tromsø kommune</a:t>
            </a:r>
          </a:p>
          <a:p>
            <a:pPr marL="0" indent="0">
              <a:buNone/>
            </a:pPr>
            <a:r>
              <a:rPr lang="nb-NO" dirty="0"/>
              <a:t>Kongsbakken VGS</a:t>
            </a:r>
          </a:p>
          <a:p>
            <a:pPr marL="0" indent="0">
              <a:buNone/>
            </a:pPr>
            <a:r>
              <a:rPr lang="nb-NO" dirty="0"/>
              <a:t>Vara i UFR</a:t>
            </a:r>
          </a:p>
          <a:p>
            <a:pPr marL="0" indent="0">
              <a:buNone/>
            </a:pPr>
            <a:r>
              <a:rPr lang="nb-NO" i="1" dirty="0"/>
              <a:t>Tromsø ungdomsråd, leder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6A337DA-2B9D-46D5-BC43-11951F921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3449" t="30079" r="21550" b="14198"/>
          <a:stretch/>
        </p:blipFill>
        <p:spPr>
          <a:xfrm>
            <a:off x="6553200" y="1996461"/>
            <a:ext cx="3524250" cy="35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Emma Vang (15)</a:t>
            </a:r>
            <a:br>
              <a:rPr lang="nb-NO" dirty="0"/>
            </a:br>
            <a:r>
              <a:rPr lang="nb-NO" sz="3100" i="1" dirty="0"/>
              <a:t>3. Vara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Lyngen kommune</a:t>
            </a:r>
          </a:p>
          <a:p>
            <a:pPr marL="0" indent="0">
              <a:buNone/>
            </a:pPr>
            <a:r>
              <a:rPr lang="nb-NO" dirty="0" err="1"/>
              <a:t>Eidebakken</a:t>
            </a:r>
            <a:r>
              <a:rPr lang="nb-NO" dirty="0"/>
              <a:t> Ungdomsskole</a:t>
            </a:r>
          </a:p>
          <a:p>
            <a:pPr marL="0" indent="0">
              <a:buNone/>
            </a:pPr>
            <a:r>
              <a:rPr lang="nb-NO" dirty="0"/>
              <a:t>Vara i UFR</a:t>
            </a:r>
          </a:p>
          <a:p>
            <a:pPr marL="0" indent="0">
              <a:buNone/>
            </a:pPr>
            <a:r>
              <a:rPr lang="nb-NO" i="1" dirty="0"/>
              <a:t>Lyngen ungdomsråd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C2C61953-7859-46DF-8384-9D19575777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0264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67074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Håkon Fjellstad (17)</a:t>
            </a:r>
            <a:br>
              <a:rPr lang="nb-NO" dirty="0"/>
            </a:br>
            <a:r>
              <a:rPr lang="nb-NO" sz="3100" i="1" dirty="0"/>
              <a:t>4. Vara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Lyngen kommune</a:t>
            </a:r>
          </a:p>
          <a:p>
            <a:pPr marL="0" indent="0">
              <a:buNone/>
            </a:pPr>
            <a:r>
              <a:rPr lang="nb-NO" dirty="0"/>
              <a:t>Nordkjosbotn VGS</a:t>
            </a:r>
          </a:p>
          <a:p>
            <a:pPr marL="0" indent="0">
              <a:buNone/>
            </a:pPr>
            <a:r>
              <a:rPr lang="nb-NO" dirty="0"/>
              <a:t>Vara i UFR </a:t>
            </a:r>
          </a:p>
          <a:p>
            <a:pPr marL="0" indent="0">
              <a:buNone/>
            </a:pPr>
            <a:r>
              <a:rPr lang="nb-NO" i="1" dirty="0"/>
              <a:t>Lyngen ungdomsråd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E7B4854-160A-4A6A-8263-1230278544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7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Ungdommens Fylkesting 2018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000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Prinsipprogrammet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 perioden 2018/2019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13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Utdanning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92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fontAlgn="base"/>
            <a:r>
              <a:rPr lang="nb-NO" sz="2500" dirty="0">
                <a:highlight>
                  <a:srgbClr val="FFFF00"/>
                </a:highlight>
              </a:rPr>
              <a:t>Jobbe for å fremmeyrkesfag.</a:t>
            </a:r>
          </a:p>
          <a:p>
            <a:pPr fontAlgn="base"/>
            <a:r>
              <a:rPr lang="nb-NO" sz="2500" dirty="0"/>
              <a:t>Utdanne flere lærere med spisskompetanse innenfor deres respektive fag.</a:t>
            </a:r>
          </a:p>
          <a:p>
            <a:pPr fontAlgn="base"/>
            <a:r>
              <a:rPr lang="nb-NO" sz="2500" dirty="0">
                <a:highlight>
                  <a:srgbClr val="FFFF00"/>
                </a:highlight>
              </a:rPr>
              <a:t>Sikre flere lærlingeplasser ved å gjøre det lønnsomt for bedrifter å ansette flere lærlinger.</a:t>
            </a:r>
          </a:p>
          <a:p>
            <a:pPr fontAlgn="base"/>
            <a:r>
              <a:rPr lang="nb-NO" sz="2500" dirty="0">
                <a:highlight>
                  <a:srgbClr val="FFFF00"/>
                </a:highlight>
              </a:rPr>
              <a:t>Øke kvoten på gyldig politisk fravær fra 10 dager til 20 dager.</a:t>
            </a:r>
          </a:p>
          <a:p>
            <a:pPr fontAlgn="base"/>
            <a:r>
              <a:rPr lang="nb-NO" sz="2500" dirty="0"/>
              <a:t>Innføre en årlig evaluering av det fysiske og psykiske skolemiljøet på de videregående skolene i Troms, samt avlegge årlig tilstandsrapport. </a:t>
            </a:r>
          </a:p>
          <a:p>
            <a:pPr lvl="0" fontAlgn="base"/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42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Utdanning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781369"/>
            <a:ext cx="10515600" cy="4351338"/>
          </a:xfrm>
        </p:spPr>
        <p:txBody>
          <a:bodyPr>
            <a:normAutofit/>
          </a:bodyPr>
          <a:lstStyle/>
          <a:p>
            <a:pPr fontAlgn="base"/>
            <a:r>
              <a:rPr lang="nb-NO" sz="2500" dirty="0">
                <a:highlight>
                  <a:srgbClr val="FFFF00"/>
                </a:highlight>
              </a:rPr>
              <a:t>Tett oppfølging, og bedre tilretteleggelse og informasjon for elever med lese-, skrive-, og regnevansker.</a:t>
            </a:r>
          </a:p>
          <a:p>
            <a:pPr fontAlgn="base"/>
            <a:r>
              <a:rPr lang="nb-NO" sz="2500" dirty="0"/>
              <a:t>Jobbe for å etablere lærlingeråd på fylkesnivå.</a:t>
            </a:r>
          </a:p>
          <a:p>
            <a:pPr fontAlgn="base"/>
            <a:r>
              <a:rPr lang="nb-NO" sz="2500" dirty="0"/>
              <a:t>Sørge for bedre informasjon om utdanningsløpet etter 10.trinn.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Beholde fraværsgrensa med endringer:</a:t>
            </a:r>
          </a:p>
          <a:p>
            <a:pPr lvl="1" fontAlgn="base"/>
            <a:r>
              <a:rPr lang="nb-NO" dirty="0">
                <a:highlight>
                  <a:srgbClr val="FFFF00"/>
                </a:highlight>
              </a:rPr>
              <a:t>Øke fraværsgrensa til 15% fravær.</a:t>
            </a:r>
            <a:endParaRPr lang="nb-NO" sz="1800" dirty="0">
              <a:highlight>
                <a:srgbClr val="FFFF00"/>
              </a:highlight>
            </a:endParaRPr>
          </a:p>
          <a:p>
            <a:pPr lvl="1" fontAlgn="base"/>
            <a:r>
              <a:rPr lang="nb-NO" dirty="0">
                <a:highlight>
                  <a:srgbClr val="FFFF00"/>
                </a:highlight>
              </a:rPr>
              <a:t>Gi helsesøster myndighet til å dokumentere fravær knyttet til psykisk helse.</a:t>
            </a:r>
            <a:endParaRPr lang="nb-NO" sz="1800" dirty="0">
              <a:highlight>
                <a:srgbClr val="FFFF00"/>
              </a:highlight>
            </a:endParaRPr>
          </a:p>
          <a:p>
            <a:pPr lvl="1" fontAlgn="base"/>
            <a:r>
              <a:rPr lang="nb-NO" dirty="0">
                <a:highlight>
                  <a:srgbClr val="FFFF00"/>
                </a:highlight>
              </a:rPr>
              <a:t>Gjøre obligatoriske kjøretimer til gyldig fravær.</a:t>
            </a:r>
            <a:endParaRPr lang="nb-NO" sz="1800" dirty="0">
              <a:highlight>
                <a:srgbClr val="FFFF00"/>
              </a:highlight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UFR vil:</a:t>
            </a:r>
          </a:p>
          <a:p>
            <a:pPr lvl="0"/>
            <a:r>
              <a:rPr lang="nb-NO" sz="2500" dirty="0"/>
              <a:t>Gjøre det lettere for ungdom å starte opp egne bedrifter ved å gi økonomisk støtte.</a:t>
            </a:r>
          </a:p>
          <a:p>
            <a:pPr lvl="0"/>
            <a:r>
              <a:rPr lang="nb-NO" sz="2500" dirty="0"/>
              <a:t>Arrangere en årlig, regional yrkesmesse for 10.trinn og VG1 elever.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57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Samferdsel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/>
            <a:r>
              <a:rPr lang="nb-NO" sz="2500" dirty="0"/>
              <a:t>Å gjøre buss- og </a:t>
            </a:r>
            <a:r>
              <a:rPr lang="nb-NO" sz="2500" dirty="0" err="1"/>
              <a:t>båttilbudet</a:t>
            </a:r>
            <a:r>
              <a:rPr lang="nb-NO" sz="2500" dirty="0"/>
              <a:t> bedre og billigere for ungdom generelt i distriktene og byene som har dårlige tilbud.</a:t>
            </a:r>
          </a:p>
          <a:p>
            <a:pPr lvl="0"/>
            <a:r>
              <a:rPr lang="nb-NO" sz="2500" dirty="0"/>
              <a:t>Å jobbe for å senke prisen på ungdom total, enkeltbillett og periodebillett.</a:t>
            </a:r>
          </a:p>
          <a:p>
            <a:pPr lvl="0"/>
            <a:r>
              <a:rPr lang="nb-NO" sz="2500" dirty="0"/>
              <a:t>Jobbe aktivt for å fremme tog i Nord-Norge.</a:t>
            </a:r>
          </a:p>
          <a:p>
            <a:pPr lvl="0"/>
            <a:r>
              <a:rPr lang="nb-NO" sz="2500" dirty="0">
                <a:highlight>
                  <a:srgbClr val="FFFF00"/>
                </a:highlight>
              </a:rPr>
              <a:t>Ungdommens fylkesråd skal jobbe for hjem-for-en-femtilapp i alle kommuner i fylket, samt opprettholde og forbedre tilbudet i kommunene.</a:t>
            </a:r>
          </a:p>
          <a:p>
            <a:pPr lvl="0"/>
            <a:r>
              <a:rPr lang="nb-NO" sz="2500" dirty="0">
                <a:highlight>
                  <a:srgbClr val="FFFF00"/>
                </a:highlight>
              </a:rPr>
              <a:t>Jobbe for selvmordsikring av alle bruer der det tidligere har forekommet selvmordsforsøk.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4A45AF-EB34-46E3-9ED8-CD1A4487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Samferdsel forts.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825ADB-BA77-487A-B108-670530068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z="2500" dirty="0"/>
              <a:t>Jobbe for å flytte grensa på hvor mange kilometer unna skolen man må bo for å få skolebusskort i videregående skole ned til 4 kilometer.</a:t>
            </a:r>
          </a:p>
          <a:p>
            <a:pPr lvl="0"/>
            <a:r>
              <a:rPr lang="nb-NO" sz="2500" dirty="0"/>
              <a:t>Jobbe for at veiene i fylket blir bedre og tryggere for alle.</a:t>
            </a:r>
          </a:p>
          <a:p>
            <a:pPr lvl="0"/>
            <a:r>
              <a:rPr lang="nb-NO" sz="2500" dirty="0">
                <a:highlight>
                  <a:srgbClr val="FFFF00"/>
                </a:highlight>
              </a:rPr>
              <a:t>Samarbeide med Finnmark og Nordland om et felles ungdomskort.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1693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 og miljø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 fontAlgn="base"/>
            <a:r>
              <a:rPr lang="nb-NO" sz="2500" dirty="0"/>
              <a:t>Tilrettelegge for syklister og gående, samt skape et tilbud med bysykler i regionsentrene.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mer miljøvennlige transportmuligheter og styrke satsingen på et grønnere sentrum.</a:t>
            </a:r>
          </a:p>
          <a:p>
            <a:pPr lvl="0" fontAlgn="base"/>
            <a:r>
              <a:rPr lang="nb-NO" sz="2500" dirty="0"/>
              <a:t>Øke prisen på engangsplast og jobbe med å bytte det ut med miljøvennlige alternativer.</a:t>
            </a:r>
          </a:p>
          <a:p>
            <a:pPr lvl="0" fontAlgn="base"/>
            <a:r>
              <a:rPr lang="nb-NO" sz="2500" dirty="0"/>
              <a:t>Alle skoler i Troms skal være miljøfyrtårn.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flere resirkuleringsposter på offentlige områder, bygg og skoler.</a:t>
            </a:r>
          </a:p>
          <a:p>
            <a:pPr lvl="0" fontAlgn="base"/>
            <a:r>
              <a:rPr lang="nb-NO" sz="2500" dirty="0"/>
              <a:t>Sørge for at alle offentlige kantiner i Troms har minst én kjøttfri dag i uka.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28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Ungdomsråd &amp; elevråd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Kvalitetssikre og tilby skolering av koordinatorer, og oppfordre kommuner til å ansette koordinatorer som har kompetanse.</a:t>
            </a:r>
          </a:p>
          <a:p>
            <a:pPr lvl="0" fontAlgn="base"/>
            <a:r>
              <a:rPr lang="nb-NO" sz="2500" dirty="0"/>
              <a:t>Oppfølging av ungdomsrådets medvirkning i kommunen for å veilede, følge opp og assistere rådet, samt oppfordre kommunen og administrasjonen til å gjøre det samme.</a:t>
            </a:r>
          </a:p>
          <a:p>
            <a:pPr lvl="0" fontAlgn="base"/>
            <a:r>
              <a:rPr lang="nb-NO" sz="2500" dirty="0"/>
              <a:t>UFR skal følge opp alle ungdomsråd, i tillegg til at de skal føre en årlig rapport over ungdomsrådene.</a:t>
            </a:r>
          </a:p>
          <a:p>
            <a:pPr lvl="0" fontAlgn="base"/>
            <a:r>
              <a:rPr lang="nb-NO" sz="2500" dirty="0"/>
              <a:t>Jobbe for at det er ungdomsråd i alle kommuner og regionråd i alle regioner.</a:t>
            </a:r>
          </a:p>
          <a:p>
            <a:pPr lvl="0" fontAlgn="base"/>
            <a:r>
              <a:rPr lang="nb-NO" sz="2500" dirty="0"/>
              <a:t>Samarbeide med EO om en felles elevråds/ungdomsrådsopplæring.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1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Ungdomsråd &amp; elevråd forts.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500" dirty="0"/>
              <a:t>Ungdomsrådene eller regionrådene skal delta på skolebesøk for å veilede, promotere og opplyse om organisasjonen.</a:t>
            </a:r>
          </a:p>
          <a:p>
            <a:r>
              <a:rPr lang="nb-NO" sz="2500" dirty="0"/>
              <a:t>Ungdommens Fylkesråd skal arrangere minst ett ungdomsseminar i løpet av perioden i tillegg til Ungdommens Fylkesting.</a:t>
            </a:r>
          </a:p>
          <a:p>
            <a:r>
              <a:rPr lang="nb-NO" sz="2500" dirty="0">
                <a:highlight>
                  <a:srgbClr val="FFFF00"/>
                </a:highlight>
              </a:rPr>
              <a:t>Jobbe for at alle ungdomsråd har faste plasser i kommunestyret, samt. tale- og forslagsrett i kommunestyrer.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59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Kultur og idrett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 fontAlgn="base"/>
            <a:r>
              <a:rPr lang="nb-NO" sz="2500" dirty="0"/>
              <a:t>Jobbe for et kulturkort i Troms fylke.</a:t>
            </a:r>
          </a:p>
          <a:p>
            <a:pPr lvl="0" fontAlgn="base"/>
            <a:r>
              <a:rPr lang="nb-NO" sz="2500" dirty="0"/>
              <a:t>Jobbe for flere kulturarrangement, samt synliggjøre disse.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å opprette flere lavterskels kulturelle ungdomshus og mulig samarbeid med helsestasjonene i kommunene.</a:t>
            </a:r>
          </a:p>
          <a:p>
            <a:pPr lvl="0" fontAlgn="base"/>
            <a:r>
              <a:rPr lang="nb-NO" sz="2500" dirty="0"/>
              <a:t>UFR skal jobbe for å forsterke revyene i Troms fylke.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bedre muligheter for inkludering og integrering gjennom kultur og idrett.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7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Ungdommens fylkesting 2018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2.-4.november, Tromsø</a:t>
            </a:r>
          </a:p>
          <a:p>
            <a:r>
              <a:rPr lang="nb-NO" dirty="0"/>
              <a:t>20 av 24 kommuner representert</a:t>
            </a:r>
          </a:p>
          <a:p>
            <a:r>
              <a:rPr lang="nb-NO" dirty="0"/>
              <a:t>63 deltakere</a:t>
            </a:r>
          </a:p>
          <a:p>
            <a:r>
              <a:rPr lang="nb-NO" dirty="0"/>
              <a:t>Rekordår!</a:t>
            </a:r>
          </a:p>
          <a:p>
            <a:r>
              <a:rPr lang="nb-NO" dirty="0"/>
              <a:t>Utrolig engasjement!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4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D30985-1990-4739-A5E9-A5B73A1E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Kultur og idrett forts.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E0560E-EFC4-4EC0-99DE-AB9DCDAC5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bedre idrettstilbud i distriktene, herunder flerbrukshaller og uteanlegg.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gratis fritidsaktiviteter for barn og unge, herunder sosiale møteplasser organisert av ungdom.</a:t>
            </a:r>
          </a:p>
          <a:p>
            <a:pPr lvl="0" fontAlgn="base"/>
            <a:r>
              <a:rPr lang="nb-NO" sz="2500" dirty="0"/>
              <a:t>Jobbe for gratis fritids aktiviteter for barn og ungdom.</a:t>
            </a:r>
          </a:p>
          <a:p>
            <a:pPr lvl="0" fontAlgn="base"/>
            <a:r>
              <a:rPr lang="nb-NO" sz="2500" dirty="0"/>
              <a:t>Oppfordre kommunene til å søke barnefattigdomsmidler, til satsning på kultur og fritidstilbud for unge.</a:t>
            </a:r>
          </a:p>
          <a:p>
            <a:pPr lvl="0" fontAlgn="base"/>
            <a:r>
              <a:rPr lang="nb-NO" sz="2500" dirty="0"/>
              <a:t>Fremme minoritets idretter, og jobbe for et bredt idretts og kultur tilbud.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05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 fontAlgn="base"/>
            <a:r>
              <a:rPr lang="nb-NO" sz="2500" dirty="0"/>
              <a:t>En bredere skolehelsetjeneste, der elever og lærekandidater får tilbud om minimum en årlig time hos helsesøster.</a:t>
            </a:r>
          </a:p>
          <a:p>
            <a:pPr lvl="0" fontAlgn="base"/>
            <a:r>
              <a:rPr lang="nb-NO" sz="2500" dirty="0"/>
              <a:t>Innføre MOT i alle kommuner i Troms.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Innføre årlig temadag om psykisk helse med fagkyndig personell.</a:t>
            </a:r>
          </a:p>
          <a:p>
            <a:pPr lvl="0" fontAlgn="base"/>
            <a:r>
              <a:rPr lang="nb-NO" sz="2500" dirty="0"/>
              <a:t>Jobbe for merking av retusjert reklame grunnet psykisk helse og kroppspress.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Forbedre seksualundervisning og øke fokuset på kjønnsmangfold, legning og seksualitet.</a:t>
            </a:r>
          </a:p>
          <a:p>
            <a:pPr lvl="0" fontAlgn="base"/>
            <a:r>
              <a:rPr lang="nb-NO" sz="2500" dirty="0"/>
              <a:t>Jobbe for behandling av rusmisbrukere fremfor straff.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94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Helse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nb-NO" sz="2500" dirty="0">
                <a:highlight>
                  <a:srgbClr val="FFFF00"/>
                </a:highlight>
              </a:rPr>
              <a:t>Innføre og informere om lett tilgjengelige psykolog-tilbud for ungdom på Svalbard og i Troms.</a:t>
            </a:r>
          </a:p>
          <a:p>
            <a:pPr lvl="0" fontAlgn="base"/>
            <a:r>
              <a:rPr lang="nb-NO" sz="2500" dirty="0"/>
              <a:t>Jobbe for økt fokus på seksualundervisning i norske skoler. Oppfordre lærere til å ha åpne samtaler med elever om temaet. Jobbe for å bruke mere tid på seksualundervisning, og prioritere temaet i høyere grad.</a:t>
            </a:r>
          </a:p>
          <a:p>
            <a:pPr lvl="0" fontAlgn="base"/>
            <a:r>
              <a:rPr lang="nb-NO" sz="2500" dirty="0"/>
              <a:t>Jobbe for å gjøre helserelatert utdanning attraktiv.</a:t>
            </a:r>
          </a:p>
          <a:p>
            <a:pPr lvl="0" fontAlgn="base"/>
            <a:r>
              <a:rPr lang="nb-NO" sz="2500" dirty="0">
                <a:highlight>
                  <a:srgbClr val="FFFF00"/>
                </a:highlight>
              </a:rPr>
              <a:t>Jobbe for å innføre en e-helsetjeneste med chat-muligheter.</a:t>
            </a:r>
          </a:p>
          <a:p>
            <a:pPr lvl="0" fontAlgn="base"/>
            <a:r>
              <a:rPr lang="nb-NO" sz="2500" dirty="0"/>
              <a:t>Oppfordre kommuner i Troms til å ansette sosialpedagoger på skolene.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Nasjonalt &amp; internasjonalt samarbeid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75831"/>
            <a:ext cx="10515600" cy="4537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500" dirty="0"/>
              <a:t>UFR vil:</a:t>
            </a:r>
          </a:p>
          <a:p>
            <a:pPr lvl="0" fontAlgn="base"/>
            <a:r>
              <a:rPr lang="nb-NO" sz="2300" dirty="0"/>
              <a:t>Utnytte arenaer som kan bidra til internasjonalt og nasjonalt samarbeid.</a:t>
            </a:r>
          </a:p>
          <a:p>
            <a:pPr lvl="0" fontAlgn="base"/>
            <a:r>
              <a:rPr lang="nb-NO" sz="2300" dirty="0">
                <a:highlight>
                  <a:srgbClr val="FFFF00"/>
                </a:highlight>
              </a:rPr>
              <a:t>Knytte flere internasjonale og nasjonale bånd, og styrke de vi allerede har.</a:t>
            </a:r>
          </a:p>
          <a:p>
            <a:pPr lvl="0" fontAlgn="base"/>
            <a:r>
              <a:rPr lang="nb-NO" sz="2300" dirty="0"/>
              <a:t>Jobbe for et kulturelt og politisk samarbeid med ungdommer i Barentsregionen.</a:t>
            </a:r>
          </a:p>
          <a:p>
            <a:pPr lvl="0" fontAlgn="base"/>
            <a:r>
              <a:rPr lang="nb-NO" sz="2300" dirty="0"/>
              <a:t>Invitere ungdomspolitikere fra Barentsregionen og ungdomsrepresentanter fra andre norske fylker, til arrangementer i regi av Ungdommens Fylkesråd.</a:t>
            </a:r>
          </a:p>
          <a:p>
            <a:pPr lvl="0" fontAlgn="base"/>
            <a:r>
              <a:rPr lang="nb-NO" sz="2300" dirty="0"/>
              <a:t>Aktivt bidra i samarbeidet med resten av Norges fylker, med opprettelsen av et nasjonalt medvirkningsorgan for ungdom, samt jobbe for en felles nasjonal forsamling for alle fylkesungdomsråd i Norge.</a:t>
            </a:r>
          </a:p>
          <a:p>
            <a:pPr lvl="0" fontAlgn="base"/>
            <a:r>
              <a:rPr lang="nb-NO" sz="2300" dirty="0"/>
              <a:t>Jobbe for et ungdomsmandat med talerett og forslagsrett på Stortinget.</a:t>
            </a:r>
          </a:p>
          <a:p>
            <a:pPr lvl="0" fontAlgn="base"/>
            <a:endParaRPr lang="nb-NO" sz="25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76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Nasjonalt &amp; internasjonalt samarbeid forts.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nb-NO" sz="2200" dirty="0"/>
              <a:t>Jobbe for en mer lik fordeling av ressurser mellom Nord-Norge og Sør-Norge</a:t>
            </a:r>
          </a:p>
          <a:p>
            <a:pPr lvl="0" fontAlgn="base"/>
            <a:r>
              <a:rPr lang="nb-NO" sz="2200" dirty="0">
                <a:highlight>
                  <a:srgbClr val="FFFF00"/>
                </a:highlight>
              </a:rPr>
              <a:t>Inkludere Svalbard i arbeid og samarbeid regionalt, nasjonalt og internasjonalt.</a:t>
            </a:r>
          </a:p>
          <a:p>
            <a:pPr lvl="0" fontAlgn="base"/>
            <a:r>
              <a:rPr lang="nb-NO" sz="2200" dirty="0">
                <a:highlight>
                  <a:srgbClr val="FFFF00"/>
                </a:highlight>
              </a:rPr>
              <a:t>Ungdommens Fylkesråd skal jobbe med å stoppe nedprioriteringen av forsvaret i Nord-Norge/Brigade Nord.</a:t>
            </a:r>
          </a:p>
          <a:p>
            <a:pPr lvl="0" fontAlgn="base"/>
            <a:r>
              <a:rPr lang="nb-NO" sz="2200" dirty="0">
                <a:highlight>
                  <a:srgbClr val="FFFF00"/>
                </a:highlight>
              </a:rPr>
              <a:t>Jobbe for å legge et godt grunnlag for samarbeidet med fylkesungdomsrådet i Finnmark.</a:t>
            </a:r>
          </a:p>
          <a:p>
            <a:pPr lvl="0" fontAlgn="base"/>
            <a:r>
              <a:rPr lang="nb-NO" sz="2200" dirty="0"/>
              <a:t>Oppfordre til kulturelle arrangementer på tvers av fylker og landegrenser.</a:t>
            </a:r>
          </a:p>
          <a:p>
            <a:pPr lvl="0" fontAlgn="base"/>
            <a:r>
              <a:rPr lang="nb-NO" sz="2200" dirty="0"/>
              <a:t>Utforme en oversikt over alle internasjonale utdanningstilbud i fylket, samt jobbe for flere tilbud.</a:t>
            </a:r>
          </a:p>
          <a:p>
            <a:pPr lvl="0" fontAlgn="base"/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59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Aktiviteter så langt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Hva har Ungdommens fylkesråd gjort så langt?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77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7EC190-E8C2-4877-8625-B8C36684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«Kick-</a:t>
            </a:r>
            <a:r>
              <a:rPr lang="nb-NO" dirty="0" err="1"/>
              <a:t>off</a:t>
            </a:r>
            <a:r>
              <a:rPr lang="nb-NO" dirty="0"/>
              <a:t>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34A9AEC-8A94-4140-87E1-ED8CF476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883" y="189839"/>
            <a:ext cx="1902117" cy="1353429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020E0EE-C676-4FC5-849C-770B2B240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6"/>
          <a:stretch/>
        </p:blipFill>
        <p:spPr>
          <a:xfrm>
            <a:off x="0" y="1690688"/>
            <a:ext cx="5143501" cy="4351338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AEF55BE-6CF4-4CC9-9053-772FD6A2D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7140"/>
          <a:stretch/>
        </p:blipFill>
        <p:spPr>
          <a:xfrm>
            <a:off x="5143501" y="1690688"/>
            <a:ext cx="3970104" cy="435133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C0635A3-743C-426B-90AC-36145E26D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6" r="7165"/>
          <a:stretch/>
        </p:blipFill>
        <p:spPr>
          <a:xfrm>
            <a:off x="9113606" y="1690689"/>
            <a:ext cx="20843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0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Dialogforum med barne- og likestillingsministeren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96EA5259-CD71-4B5B-87CA-0E033A3D6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5" y="2524932"/>
            <a:ext cx="5654298" cy="3332943"/>
          </a:xfr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F9CB6CD-C65C-4B5C-80C8-DCBF6851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524932"/>
            <a:ext cx="5514975" cy="33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01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Dåp av forskningsskipet «Kronprins Haakon»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D718FD0-407C-4DD7-A0A1-D260F4C95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674938"/>
            <a:ext cx="5288455" cy="3511550"/>
          </a:xfr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CF93B0F-6B95-4BFE-85C0-F371B4B5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0800">
            <a:off x="7834312" y="1543050"/>
            <a:ext cx="2721769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0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Tromskonferansen 2018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77A0C57-505D-4AF5-80A1-5F5E639A3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Presentasjon av Ungdommens Fylkesråd 2018/2019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5319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Kommentarer til saker som behandles i desembertinget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Sak 85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Sak 94/18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/>
              <a:t>Sak 91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1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388">
            <a:off x="7638164" y="1282778"/>
            <a:ext cx="5968041" cy="28182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OSS!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  <a:p>
            <a:r>
              <a:rPr lang="nb-NO" sz="2400" dirty="0"/>
              <a:t>Følg oss gjerne på </a:t>
            </a:r>
            <a:r>
              <a:rPr lang="nb-NO" sz="2400" dirty="0" err="1"/>
              <a:t>snapchat</a:t>
            </a:r>
            <a:r>
              <a:rPr lang="nb-NO" sz="2400" dirty="0"/>
              <a:t> og </a:t>
            </a:r>
            <a:r>
              <a:rPr lang="nb-NO" sz="2400" dirty="0" err="1"/>
              <a:t>instagram</a:t>
            </a:r>
            <a:r>
              <a:rPr lang="nb-NO" sz="2400" dirty="0"/>
              <a:t>: @</a:t>
            </a:r>
            <a:r>
              <a:rPr lang="nb-NO" sz="2400" dirty="0" err="1"/>
              <a:t>ufrtroms</a:t>
            </a:r>
            <a:endParaRPr lang="nb-NO" sz="2400" dirty="0"/>
          </a:p>
          <a:p>
            <a:r>
              <a:rPr lang="nb-NO" sz="2400" dirty="0" err="1"/>
              <a:t>Facebook</a:t>
            </a:r>
            <a:r>
              <a:rPr lang="nb-NO" sz="2400" dirty="0"/>
              <a:t>: Ungdommens fylkesråd i Troms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E-post: </a:t>
            </a:r>
            <a:r>
              <a:rPr lang="nb-NO" dirty="0">
                <a:hlinkClick r:id="rId4"/>
              </a:rPr>
              <a:t>ifoshaug@hotmail.com</a:t>
            </a:r>
            <a:endParaRPr lang="nb-NO" dirty="0"/>
          </a:p>
          <a:p>
            <a:r>
              <a:rPr lang="nb-NO" dirty="0"/>
              <a:t>Telefon: 97130957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454">
            <a:off x="7941125" y="2981551"/>
            <a:ext cx="2719939" cy="271993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67A77C9-D38E-4B0C-A9B4-8DE34F48A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1967">
            <a:off x="10282238" y="3715719"/>
            <a:ext cx="1814018" cy="180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Ungdommens fylkesråd 2018/2019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13 medlemmer</a:t>
            </a:r>
          </a:p>
          <a:p>
            <a:pPr lvl="1"/>
            <a:r>
              <a:rPr lang="nb-NO" dirty="0"/>
              <a:t>Leder &amp; nestleder</a:t>
            </a:r>
          </a:p>
          <a:p>
            <a:pPr lvl="1"/>
            <a:r>
              <a:rPr lang="nb-NO" dirty="0"/>
              <a:t>7 medlemmer</a:t>
            </a:r>
          </a:p>
          <a:p>
            <a:pPr lvl="1"/>
            <a:r>
              <a:rPr lang="nb-NO" dirty="0"/>
              <a:t>4 vara</a:t>
            </a:r>
          </a:p>
          <a:p>
            <a:r>
              <a:rPr lang="nb-NO" dirty="0"/>
              <a:t>6-8 ordinære møter i året</a:t>
            </a:r>
          </a:p>
          <a:p>
            <a:r>
              <a:rPr lang="nb-NO" dirty="0" err="1"/>
              <a:t>Skypemøter</a:t>
            </a:r>
            <a:endParaRPr lang="nb-NO" dirty="0"/>
          </a:p>
          <a:p>
            <a:r>
              <a:rPr lang="nb-NO" dirty="0"/>
              <a:t>Arbeidsutvalg (AU)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FC85795-CDED-496C-BCE9-AFEE79DAB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1037"/>
            <a:ext cx="823595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Ansvarsområder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Utdanning &amp; næring</a:t>
            </a:r>
          </a:p>
          <a:p>
            <a:r>
              <a:rPr lang="nb-NO" dirty="0"/>
              <a:t>Helse</a:t>
            </a:r>
          </a:p>
          <a:p>
            <a:r>
              <a:rPr lang="nb-NO" dirty="0"/>
              <a:t>Nasjonalt &amp; internasjonalt</a:t>
            </a:r>
          </a:p>
          <a:p>
            <a:r>
              <a:rPr lang="nb-NO" dirty="0"/>
              <a:t>Kultur &amp; idrett</a:t>
            </a:r>
          </a:p>
          <a:p>
            <a:r>
              <a:rPr lang="nb-NO" dirty="0"/>
              <a:t>Ungdomsråd &amp; elevråd</a:t>
            </a:r>
          </a:p>
          <a:p>
            <a:r>
              <a:rPr lang="nb-NO" dirty="0"/>
              <a:t>Klima &amp; miljø</a:t>
            </a:r>
          </a:p>
          <a:p>
            <a:r>
              <a:rPr lang="nb-NO" dirty="0"/>
              <a:t>Samferdsel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23281"/>
            <a:ext cx="1905000" cy="13525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F03C5A7-A134-47C5-B1D7-E957E0F67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560" y="1575831"/>
            <a:ext cx="465165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5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Ingeborg Gjerdrum Foshaug (16)</a:t>
            </a:r>
            <a:br>
              <a:rPr lang="nb-NO" dirty="0"/>
            </a:br>
            <a:r>
              <a:rPr lang="nb-NO" sz="3100" i="1" dirty="0"/>
              <a:t>Leder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3000" dirty="0"/>
              <a:t>Målselv kommune </a:t>
            </a:r>
          </a:p>
          <a:p>
            <a:pPr marL="0" indent="0">
              <a:buNone/>
            </a:pPr>
            <a:r>
              <a:rPr lang="nb-NO" sz="3000" dirty="0"/>
              <a:t>Bardufoss VGS</a:t>
            </a:r>
          </a:p>
          <a:p>
            <a:pPr marL="0" indent="0">
              <a:buNone/>
            </a:pPr>
            <a:r>
              <a:rPr lang="nb-NO" sz="3000" dirty="0"/>
              <a:t>Media og Kommunikasjon </a:t>
            </a:r>
          </a:p>
          <a:p>
            <a:pPr marL="0" indent="0">
              <a:buNone/>
            </a:pPr>
            <a:r>
              <a:rPr lang="nb-NO" sz="3000" dirty="0"/>
              <a:t>Medlem, nå Leder i UFR</a:t>
            </a:r>
          </a:p>
          <a:p>
            <a:pPr marL="0" indent="0">
              <a:buNone/>
            </a:pPr>
            <a:r>
              <a:rPr lang="nb-NO" sz="3000" i="1" dirty="0"/>
              <a:t>Målselv ungdomsråd og URMT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17" name="Plassholder for innhold 16">
            <a:extLst>
              <a:ext uri="{FF2B5EF4-FFF2-40B4-BE49-F238E27FC236}">
                <a16:creationId xmlns:a16="http://schemas.microsoft.com/office/drawing/2014/main" id="{FFC04C62-52E7-4196-A7DB-D753A9878E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t="9039" r="10499" b="25425"/>
          <a:stretch/>
        </p:blipFill>
        <p:spPr>
          <a:xfrm>
            <a:off x="6667500" y="2072067"/>
            <a:ext cx="3800476" cy="3863718"/>
          </a:xfrm>
        </p:spPr>
      </p:pic>
    </p:spTree>
    <p:extLst>
      <p:ext uri="{BB962C8B-B14F-4D97-AF65-F5344CB8AC3E}">
        <p14:creationId xmlns:p14="http://schemas.microsoft.com/office/powerpoint/2010/main" val="229564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Ottar Opsal(15)</a:t>
            </a:r>
            <a:br>
              <a:rPr lang="nb-NO" dirty="0"/>
            </a:br>
            <a:r>
              <a:rPr lang="nb-NO" i="1" dirty="0"/>
              <a:t>Nestleder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Harstad kommune</a:t>
            </a:r>
          </a:p>
          <a:p>
            <a:pPr marL="0" indent="0">
              <a:buNone/>
            </a:pPr>
            <a:r>
              <a:rPr lang="nb-NO" dirty="0"/>
              <a:t>Kila ungdomsskole </a:t>
            </a:r>
          </a:p>
          <a:p>
            <a:pPr marL="0" indent="0">
              <a:buNone/>
            </a:pPr>
            <a:r>
              <a:rPr lang="nb-NO" dirty="0" smtClean="0"/>
              <a:t>Nestleder </a:t>
            </a:r>
            <a:r>
              <a:rPr lang="nb-NO" dirty="0"/>
              <a:t>i UFR</a:t>
            </a:r>
          </a:p>
          <a:p>
            <a:pPr marL="0" indent="0">
              <a:buNone/>
            </a:pPr>
            <a:r>
              <a:rPr lang="nb-NO" dirty="0"/>
              <a:t>Barn og unges kommunestyre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1" y="1567930"/>
            <a:ext cx="3527771" cy="35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1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632291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Hedda </a:t>
            </a:r>
            <a:r>
              <a:rPr lang="nb-NO" dirty="0" err="1"/>
              <a:t>Ottarsen</a:t>
            </a:r>
            <a:r>
              <a:rPr lang="nb-NO" dirty="0"/>
              <a:t> Nøstvik (16)</a:t>
            </a:r>
            <a:br>
              <a:rPr lang="nb-NO" dirty="0"/>
            </a:br>
            <a:r>
              <a:rPr lang="nb-NO" dirty="0"/>
              <a:t>Nasjonalt og </a:t>
            </a:r>
            <a:r>
              <a:rPr lang="nb-NO" sz="3100" i="1" dirty="0"/>
              <a:t>Internasjonalt ansvarlig og AU-medlem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Tromsø kommune</a:t>
            </a:r>
          </a:p>
          <a:p>
            <a:pPr marL="0" indent="0">
              <a:buNone/>
            </a:pPr>
            <a:r>
              <a:rPr lang="nb-NO" dirty="0"/>
              <a:t>Kongsbakken VGS </a:t>
            </a:r>
          </a:p>
          <a:p>
            <a:pPr marL="0" indent="0">
              <a:buNone/>
            </a:pPr>
            <a:r>
              <a:rPr lang="nb-NO" dirty="0"/>
              <a:t>Medlem i UFR (3.året)</a:t>
            </a:r>
          </a:p>
          <a:p>
            <a:pPr marL="0" indent="0">
              <a:buNone/>
            </a:pPr>
            <a:r>
              <a:rPr lang="nb-NO" i="1" dirty="0"/>
              <a:t>Tromsø ungdomsråd, tidligere leder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9065"/>
            <a:ext cx="1905000" cy="1352550"/>
          </a:xfrm>
          <a:prstGeom prst="rect">
            <a:avLst/>
          </a:prstGeom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E41009B7-A3D7-48FD-BB76-3663B4B0ED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4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2016" id="{C80F5730-CC9B-4C5E-AF94-E378EE4CC283}" vid="{F628FA0C-1B54-4467-A680-EC17D5A80C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ny mal 2016</Template>
  <TotalTime>6</TotalTime>
  <Words>1412</Words>
  <Application>Microsoft Office PowerPoint</Application>
  <PresentationFormat>Widescreen</PresentationFormat>
  <Paragraphs>225</Paragraphs>
  <Slides>41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Office-tema</vt:lpstr>
      <vt:lpstr>Ungdommens Fylkesråd i Troms</vt:lpstr>
      <vt:lpstr>Ungdommens Fylkesting 2018</vt:lpstr>
      <vt:lpstr>Ungdommens fylkesting 2018</vt:lpstr>
      <vt:lpstr>Presentasjon av Ungdommens Fylkesråd 2018/2019</vt:lpstr>
      <vt:lpstr>Ungdommens fylkesråd 2018/2019</vt:lpstr>
      <vt:lpstr>Ansvarsområder</vt:lpstr>
      <vt:lpstr>Ingeborg Gjerdrum Foshaug (16) Leder</vt:lpstr>
      <vt:lpstr>Ottar Opsal(15) Nestleder</vt:lpstr>
      <vt:lpstr>Hedda Ottarsen Nøstvik (16) Nasjonalt og Internasjonalt ansvarlig og AU-medlem</vt:lpstr>
      <vt:lpstr>Markus Falk Haraldsvik (15) Helseansvarlig og AU-medlem</vt:lpstr>
      <vt:lpstr>Oda Kristine Johansen Fossvoll (16) Ungdomsråd- og elevrådsansvarlig</vt:lpstr>
      <vt:lpstr>Ole Martin Melbøe Nygård (15) Klima- og Miljøansvarlig</vt:lpstr>
      <vt:lpstr>Hedda Konst Josefsen (17) Utdanning og Næring ansvarlig</vt:lpstr>
      <vt:lpstr>Martine Seipäjärvi Daleng (16) Samferdselsansvarlig</vt:lpstr>
      <vt:lpstr>Ulrik Johan Jakobsen (17) Kultur og idrett </vt:lpstr>
      <vt:lpstr>Yonas Laghmani  (17) 1. Vara</vt:lpstr>
      <vt:lpstr>Einar Postmyr Mathisen (18) 2. vara</vt:lpstr>
      <vt:lpstr>Emma Vang (15) 3. Vara</vt:lpstr>
      <vt:lpstr>Håkon Fjellstad (17) 4. Vara</vt:lpstr>
      <vt:lpstr>Prinsipprogrammet</vt:lpstr>
      <vt:lpstr>Utdanning</vt:lpstr>
      <vt:lpstr>Utdanning forts.</vt:lpstr>
      <vt:lpstr>Næring</vt:lpstr>
      <vt:lpstr>Samferdsel</vt:lpstr>
      <vt:lpstr>Samferdsel forts.</vt:lpstr>
      <vt:lpstr>Klima og miljø</vt:lpstr>
      <vt:lpstr>Ungdomsråd &amp; elevråd</vt:lpstr>
      <vt:lpstr>Ungdomsråd &amp; elevråd forts. </vt:lpstr>
      <vt:lpstr>Kultur og idrett</vt:lpstr>
      <vt:lpstr>Kultur og idrett forts.</vt:lpstr>
      <vt:lpstr>Helse</vt:lpstr>
      <vt:lpstr>Helse forts.</vt:lpstr>
      <vt:lpstr>Nasjonalt &amp; internasjonalt samarbeid</vt:lpstr>
      <vt:lpstr>Nasjonalt &amp; internasjonalt samarbeid forts.</vt:lpstr>
      <vt:lpstr>Aktiviteter så langt</vt:lpstr>
      <vt:lpstr>«Kick-off»</vt:lpstr>
      <vt:lpstr>Dialogforum med barne- og likestillingsministeren</vt:lpstr>
      <vt:lpstr>Dåp av forskningsskipet «Kronprins Haakon»</vt:lpstr>
      <vt:lpstr>Tromskonferansen 2018</vt:lpstr>
      <vt:lpstr>Kommentarer til saker som behandles i desembertinget</vt:lpstr>
      <vt:lpstr>TAKK FOR OSS!</vt:lpstr>
    </vt:vector>
  </TitlesOfParts>
  <Company>Troms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Fylkesrådets innstilling til  Budsjett 2017/økonomiplan 2017-2020</dc:title>
  <dc:creator>Berit Helene Koht</dc:creator>
  <cp:lastModifiedBy>Hanne Sofie Roaldsen</cp:lastModifiedBy>
  <cp:revision>128</cp:revision>
  <cp:lastPrinted>2016-11-17T07:08:41Z</cp:lastPrinted>
  <dcterms:created xsi:type="dcterms:W3CDTF">2016-11-16T11:14:25Z</dcterms:created>
  <dcterms:modified xsi:type="dcterms:W3CDTF">2018-12-11T14:30:07Z</dcterms:modified>
</cp:coreProperties>
</file>