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7" r:id="rId3"/>
    <p:sldId id="259" r:id="rId4"/>
    <p:sldId id="263" r:id="rId5"/>
    <p:sldId id="265" r:id="rId6"/>
    <p:sldId id="262" r:id="rId7"/>
    <p:sldId id="264" r:id="rId8"/>
    <p:sldId id="260" r:id="rId9"/>
    <p:sldId id="266" r:id="rId10"/>
    <p:sldId id="268" r:id="rId11"/>
    <p:sldId id="267" r:id="rId12"/>
    <p:sldId id="271" r:id="rId13"/>
    <p:sldId id="270" r:id="rId14"/>
    <p:sldId id="256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6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25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DDA2-D6ED-4F5B-8566-9A41055613AA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AD212-E4FF-4267-A24C-EAFFA947F4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35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11E3-0828-4201-9D47-1C49936E8838}" type="datetimeFigureOut">
              <a:rPr lang="nb-NO" smtClean="0"/>
              <a:t>16.11.2018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2EB03-A5DF-497B-AC06-8850DB1410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646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74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34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440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8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27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25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46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5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67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381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372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34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2EB03-A5DF-497B-AC06-8850DB1410D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26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131E-D25C-44AE-8003-EB8C1FC255D1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75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3CFA-81C2-473D-A3FD-F0E4EA032272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70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52C4-58C0-45EB-BA23-EC156EEF1D91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355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7C5-205E-4860-8237-4ED96DF79E0E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14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950A-32F2-465A-88B6-9175554ED547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88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1AC-9739-4999-B336-790A7C98E2D5}" type="datetime1">
              <a:rPr lang="nb-NO" smtClean="0"/>
              <a:t>16.11.2018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43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F5AD-4653-4E07-9558-9D2A136616D5}" type="datetime1">
              <a:rPr lang="nb-NO" smtClean="0"/>
              <a:t>16.11.2018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98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ECCF-F768-42F7-915F-7C936472CACB}" type="datetime1">
              <a:rPr lang="nb-NO" smtClean="0"/>
              <a:t>16.11.2018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7315-0729-439C-9596-4A5687E5BB2E}" type="datetime1">
              <a:rPr lang="nb-NO" smtClean="0"/>
              <a:t>16.11.2018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21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74A2-A19D-4195-AA15-DCA1E08DEB5D}" type="datetime1">
              <a:rPr lang="nb-NO" smtClean="0"/>
              <a:t>16.11.2018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1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CBDA-27F9-4D22-A83A-A02262586D01}" type="datetime1">
              <a:rPr lang="nb-NO" smtClean="0"/>
              <a:t>16.11.2018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4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7EC3-FAD8-42CE-A9B1-3AACB3228E68}" type="datetime1">
              <a:rPr lang="nb-NO" smtClean="0"/>
              <a:t>16.11.2018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Kvænangen 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29BF-6EF3-4C7B-AAF8-DEBECB215C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19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5417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4797960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Samekonferansen 2018</a:t>
            </a:r>
            <a:endParaRPr lang="nb-NO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nb-NO" dirty="0" smtClean="0"/>
              <a:t>Kvænangen kommune 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78870" y="5874067"/>
            <a:ext cx="573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/>
              <a:t>En god samisk kommune for egne innbyggere og tilflyttere?</a:t>
            </a:r>
            <a:endParaRPr lang="nb-NO" dirty="0" smtClean="0"/>
          </a:p>
          <a:p>
            <a:r>
              <a:rPr lang="nb-NO" sz="1400" dirty="0" smtClean="0"/>
              <a:t>Ordfører i Kvænangen – Eirik Losnegaard Mevik</a:t>
            </a:r>
            <a:endParaRPr lang="nb-NO" sz="14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380" y="5769353"/>
            <a:ext cx="863620" cy="10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403475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Språk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9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7225" y="2403475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Politikk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6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641600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Næring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9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51050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Er vi en god samisk kommune for «våres folk»? 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1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5325" cy="6705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5725" y="3968750"/>
            <a:ext cx="9144000" cy="2387600"/>
          </a:xfrm>
        </p:spPr>
        <p:txBody>
          <a:bodyPr/>
          <a:lstStyle/>
          <a:p>
            <a:r>
              <a:rPr lang="nb-NO" dirty="0">
                <a:solidFill>
                  <a:srgbClr val="FFFF00"/>
                </a:solidFill>
                <a:latin typeface="Bauhaus 93" panose="04030905020B02020C02" pitchFamily="82" charset="0"/>
              </a:rPr>
              <a:t>Æ</a:t>
            </a:r>
            <a:r>
              <a:rPr lang="nb-NO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e stolt over å </a:t>
            </a:r>
            <a:r>
              <a:rPr lang="nb-NO" u="sng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ikke</a:t>
            </a:r>
            <a:r>
              <a:rPr lang="nb-NO" dirty="0" smtClean="0">
                <a:solidFill>
                  <a:srgbClr val="FFFF00"/>
                </a:solidFill>
                <a:latin typeface="Bauhaus 93" panose="04030905020B02020C02" pitchFamily="82" charset="0"/>
              </a:rPr>
              <a:t> være kronisk norsk!</a:t>
            </a:r>
            <a:endParaRPr lang="nb-NO" dirty="0">
              <a:solidFill>
                <a:srgbClr val="FFFF00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4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3425" y="4746625"/>
            <a:ext cx="10515600" cy="1325563"/>
          </a:xfrm>
        </p:spPr>
        <p:txBody>
          <a:bodyPr/>
          <a:lstStyle/>
          <a:p>
            <a:pPr algn="ctr"/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Kvænangen kommune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27" y="581370"/>
            <a:ext cx="3006745" cy="37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0418" y="295130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Problemstilling:</a:t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>(Er Kvænangen) </a:t>
            </a:r>
            <a:r>
              <a:rPr lang="nb-NO" i="1" dirty="0">
                <a:solidFill>
                  <a:srgbClr val="FFFF00"/>
                </a:solidFill>
              </a:rPr>
              <a:t>e</a:t>
            </a:r>
            <a:r>
              <a:rPr lang="nb-NO" i="1" dirty="0" smtClean="0">
                <a:solidFill>
                  <a:srgbClr val="FFFF00"/>
                </a:solidFill>
              </a:rPr>
              <a:t>n god samisk kommune for egne innbyggere og tilflyttere? </a:t>
            </a:r>
            <a:r>
              <a:rPr lang="nb-NO" dirty="0" smtClean="0">
                <a:solidFill>
                  <a:srgbClr val="FFFF00"/>
                </a:solidFill>
              </a:rPr>
              <a:t> 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1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709" y="1224106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Hva er en samisk kommune?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Vår historie</a:t>
            </a:r>
            <a:endParaRPr lang="nb-NO" dirty="0">
              <a:solidFill>
                <a:srgbClr val="FFFF0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88" y="1935955"/>
            <a:ext cx="4044012" cy="4044012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5079"/>
            <a:ext cx="10516511" cy="435292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55" y="1935955"/>
            <a:ext cx="4013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211" y="562348"/>
            <a:ext cx="10515600" cy="1325563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Vår historie II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t="13872" r="22290" b="42711"/>
          <a:stretch/>
        </p:blipFill>
        <p:spPr>
          <a:xfrm>
            <a:off x="3380379" y="1887911"/>
            <a:ext cx="4651997" cy="3548723"/>
          </a:xfrm>
        </p:spPr>
      </p:pic>
    </p:spTree>
    <p:extLst>
      <p:ext uri="{BB962C8B-B14F-4D97-AF65-F5344CB8AC3E}">
        <p14:creationId xmlns:p14="http://schemas.microsoft.com/office/powerpoint/2010/main" val="4096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Min historie </a:t>
            </a:r>
            <a:endParaRPr lang="nb-NO" dirty="0">
              <a:solidFill>
                <a:srgbClr val="FFFF00"/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4957058" cy="3516890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4932218" cy="349831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55273" y="2382982"/>
            <a:ext cx="637309" cy="905163"/>
          </a:xfrm>
          <a:prstGeom prst="ellipse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3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498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>Kvænangen som samisk kommune i dag</a:t>
            </a:r>
            <a:br>
              <a:rPr lang="nb-NO" dirty="0" smtClean="0">
                <a:solidFill>
                  <a:srgbClr val="FFFF00"/>
                </a:solidFill>
              </a:rPr>
            </a:b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4288"/>
            <a:ext cx="4048095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8553" y="2361266"/>
            <a:ext cx="10515600" cy="1582084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/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>
                <a:solidFill>
                  <a:srgbClr val="FFFF00"/>
                </a:solidFill>
              </a:rPr>
              <a:t/>
            </a:r>
            <a:br>
              <a:rPr lang="nb-NO" dirty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>Innbygger </a:t>
            </a:r>
            <a:r>
              <a:rPr lang="nb-NO" dirty="0" err="1" smtClean="0">
                <a:solidFill>
                  <a:srgbClr val="FFFF00"/>
                </a:solidFill>
              </a:rPr>
              <a:t>vs</a:t>
            </a:r>
            <a:r>
              <a:rPr lang="nb-NO" dirty="0" smtClean="0">
                <a:solidFill>
                  <a:srgbClr val="FFFF00"/>
                </a:solidFill>
              </a:rPr>
              <a:t> </a:t>
            </a:r>
            <a:r>
              <a:rPr lang="nb-NO" dirty="0" err="1" smtClean="0">
                <a:solidFill>
                  <a:srgbClr val="FFFF00"/>
                </a:solidFill>
              </a:rPr>
              <a:t>verdde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6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 smtClean="0">
                <a:solidFill>
                  <a:srgbClr val="FFFF00"/>
                </a:solidFill>
              </a:rPr>
              <a:t/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>
                <a:solidFill>
                  <a:srgbClr val="FFFF00"/>
                </a:solidFill>
              </a:rPr>
              <a:t/>
            </a:r>
            <a:br>
              <a:rPr lang="nb-NO" dirty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/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>
                <a:solidFill>
                  <a:srgbClr val="FFFF00"/>
                </a:solidFill>
              </a:rPr>
              <a:t/>
            </a:r>
            <a:br>
              <a:rPr lang="nb-NO" dirty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/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>
                <a:solidFill>
                  <a:srgbClr val="FFFF00"/>
                </a:solidFill>
              </a:rPr>
              <a:t/>
            </a:r>
            <a:br>
              <a:rPr lang="nb-NO" dirty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/>
            </a:r>
            <a:br>
              <a:rPr lang="nb-NO" dirty="0" smtClean="0">
                <a:solidFill>
                  <a:srgbClr val="FFFF00"/>
                </a:solidFill>
              </a:rPr>
            </a:br>
            <a:r>
              <a:rPr lang="nb-NO" dirty="0">
                <a:solidFill>
                  <a:srgbClr val="FFFF00"/>
                </a:solidFill>
              </a:rPr>
              <a:t/>
            </a:r>
            <a:br>
              <a:rPr lang="nb-NO" dirty="0">
                <a:solidFill>
                  <a:srgbClr val="FFFF00"/>
                </a:solidFill>
              </a:rPr>
            </a:br>
            <a:r>
              <a:rPr lang="nb-NO" dirty="0" smtClean="0">
                <a:solidFill>
                  <a:srgbClr val="FFFF00"/>
                </a:solidFill>
              </a:rPr>
              <a:t>Kultur</a:t>
            </a:r>
            <a:endParaRPr lang="nb-NO" dirty="0">
              <a:solidFill>
                <a:srgbClr val="FFFF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Kvænangen 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6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113</Words>
  <Application>Microsoft Office PowerPoint</Application>
  <PresentationFormat>Widescreen</PresentationFormat>
  <Paragraphs>51</Paragraphs>
  <Slides>15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Bauhaus 93</vt:lpstr>
      <vt:lpstr>Calibri</vt:lpstr>
      <vt:lpstr>Calibri Light</vt:lpstr>
      <vt:lpstr>Office-tema</vt:lpstr>
      <vt:lpstr>Samekonferansen 2018</vt:lpstr>
      <vt:lpstr>Problemstilling: (Er Kvænangen) en god samisk kommune for egne innbyggere og tilflyttere?  </vt:lpstr>
      <vt:lpstr>Hva er en samisk kommune?</vt:lpstr>
      <vt:lpstr>Vår historie</vt:lpstr>
      <vt:lpstr>Vår historie II</vt:lpstr>
      <vt:lpstr>Min historie </vt:lpstr>
      <vt:lpstr>Kvænangen som samisk kommune i dag </vt:lpstr>
      <vt:lpstr>  Innbygger vs verdde</vt:lpstr>
      <vt:lpstr>        Kultur</vt:lpstr>
      <vt:lpstr>Språk</vt:lpstr>
      <vt:lpstr>Politikk</vt:lpstr>
      <vt:lpstr>Næring</vt:lpstr>
      <vt:lpstr>Er vi en god samisk kommune for «våres folk»? </vt:lpstr>
      <vt:lpstr>Æ e stolt over å ikke være kronisk norsk!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Jeg er sykt stolt over å ikke være kronisk norsk!</dc:title>
  <dc:creator>Eirik Losnegaard Mevik</dc:creator>
  <cp:lastModifiedBy>Katrine With Eielsen</cp:lastModifiedBy>
  <cp:revision>20</cp:revision>
  <dcterms:created xsi:type="dcterms:W3CDTF">2018-11-06T16:38:04Z</dcterms:created>
  <dcterms:modified xsi:type="dcterms:W3CDTF">2018-11-16T14:15:04Z</dcterms:modified>
</cp:coreProperties>
</file>