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8" r:id="rId3"/>
    <p:sldId id="295" r:id="rId4"/>
    <p:sldId id="291" r:id="rId5"/>
    <p:sldId id="300" r:id="rId6"/>
    <p:sldId id="301" r:id="rId7"/>
    <p:sldId id="278" r:id="rId8"/>
    <p:sldId id="280" r:id="rId9"/>
    <p:sldId id="281" r:id="rId10"/>
    <p:sldId id="283" r:id="rId11"/>
    <p:sldId id="279" r:id="rId12"/>
    <p:sldId id="293" r:id="rId13"/>
    <p:sldId id="266" r:id="rId14"/>
    <p:sldId id="284" r:id="rId15"/>
    <p:sldId id="290" r:id="rId16"/>
    <p:sldId id="286" r:id="rId17"/>
    <p:sldId id="289" r:id="rId18"/>
    <p:sldId id="299" r:id="rId19"/>
    <p:sldId id="297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E4CBD-7F2D-4EB5-A554-42F77826FA08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E93E-51E6-4F9C-9E38-C796271016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14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5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This is a </a:t>
            </a:r>
            <a:r>
              <a:rPr lang="nb-NO" dirty="0" err="1" smtClean="0"/>
              <a:t>picture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elected</a:t>
            </a:r>
            <a:r>
              <a:rPr lang="nb-NO" dirty="0" smtClean="0"/>
              <a:t> </a:t>
            </a:r>
            <a:r>
              <a:rPr lang="nb-NO" dirty="0" err="1" smtClean="0"/>
              <a:t>council</a:t>
            </a:r>
            <a:r>
              <a:rPr lang="nb-NO" dirty="0" smtClean="0"/>
              <a:t>. All –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one</a:t>
            </a:r>
            <a:r>
              <a:rPr lang="nb-NO" dirty="0" smtClean="0"/>
              <a:t> – </a:t>
            </a:r>
            <a:r>
              <a:rPr lang="nb-NO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. </a:t>
            </a:r>
            <a:r>
              <a:rPr lang="nb-NO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represent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Norwegian </a:t>
            </a:r>
            <a:r>
              <a:rPr lang="nb-NO" baseline="0" dirty="0" err="1" smtClean="0"/>
              <a:t>parties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lists. Our </a:t>
            </a:r>
            <a:r>
              <a:rPr lang="nb-NO" baseline="0" dirty="0" err="1" smtClean="0"/>
              <a:t>mayor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represent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Norwegian </a:t>
            </a:r>
            <a:r>
              <a:rPr lang="nb-NO" baseline="0" dirty="0" err="1" smtClean="0"/>
              <a:t>labour</a:t>
            </a:r>
            <a:r>
              <a:rPr lang="nb-NO" baseline="0" dirty="0" smtClean="0"/>
              <a:t> party.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feel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pretty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alone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defending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Norwegian system: It`s just </a:t>
            </a:r>
            <a:r>
              <a:rPr lang="nb-NO" baseline="0" dirty="0" err="1" smtClean="0"/>
              <a:t>us</a:t>
            </a:r>
            <a:r>
              <a:rPr lang="nb-NO" baseline="0" dirty="0" smtClean="0"/>
              <a:t> and Karasjok and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course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Sami </a:t>
            </a:r>
            <a:r>
              <a:rPr lang="nb-NO" baseline="0" dirty="0" err="1" smtClean="0"/>
              <a:t>parliament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124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main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language</a:t>
            </a:r>
            <a:r>
              <a:rPr lang="nb-NO" baseline="0" dirty="0" smtClean="0"/>
              <a:t> in Guovdageaidnu is Sami. This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applies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municipality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employees</a:t>
            </a:r>
            <a:r>
              <a:rPr lang="nb-NO" baseline="0" dirty="0" smtClean="0"/>
              <a:t> do not </a:t>
            </a:r>
            <a:r>
              <a:rPr lang="nb-NO" baseline="0" dirty="0" err="1" smtClean="0"/>
              <a:t>write</a:t>
            </a:r>
            <a:r>
              <a:rPr lang="nb-NO" baseline="0" dirty="0" smtClean="0"/>
              <a:t> Sami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well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historical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reasons</a:t>
            </a:r>
            <a:r>
              <a:rPr lang="nb-NO" baseline="0" dirty="0" smtClean="0"/>
              <a:t> and is </a:t>
            </a:r>
            <a:r>
              <a:rPr lang="nb-NO" baseline="0" dirty="0" err="1" smtClean="0"/>
              <a:t>caused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aren`t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areas in </a:t>
            </a:r>
            <a:r>
              <a:rPr lang="nb-NO" baseline="0" dirty="0" err="1" smtClean="0"/>
              <a:t>society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S</a:t>
            </a:r>
            <a:r>
              <a:rPr lang="se-NO" baseline="0" dirty="0" err="1" smtClean="0"/>
              <a:t>ámi</a:t>
            </a:r>
            <a:r>
              <a:rPr lang="se-NO" baseline="0" dirty="0" smtClean="0"/>
              <a:t>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ultimately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se-NO" baseline="0" dirty="0" err="1" smtClean="0"/>
              <a:t>loose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ability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write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even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learned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language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school</a:t>
            </a:r>
            <a:r>
              <a:rPr lang="nb-NO" baseline="0" dirty="0" smtClean="0"/>
              <a:t>. On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hand: </a:t>
            </a:r>
            <a:r>
              <a:rPr lang="nb-NO" baseline="0" dirty="0" err="1" smtClean="0"/>
              <a:t>Institutions</a:t>
            </a:r>
            <a:r>
              <a:rPr lang="nb-NO" baseline="0" dirty="0" smtClean="0"/>
              <a:t> like </a:t>
            </a:r>
            <a:r>
              <a:rPr lang="nb-NO" baseline="0" dirty="0" err="1" smtClean="0"/>
              <a:t>ours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provide</a:t>
            </a:r>
            <a:r>
              <a:rPr lang="nb-NO" baseline="0" dirty="0" smtClean="0"/>
              <a:t> an arena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S</a:t>
            </a:r>
            <a:r>
              <a:rPr lang="se-NO" baseline="0" dirty="0" err="1" smtClean="0"/>
              <a:t>ámi</a:t>
            </a:r>
            <a:r>
              <a:rPr lang="se-NO" baseline="0" dirty="0" smtClean="0"/>
              <a:t> in </a:t>
            </a:r>
            <a:r>
              <a:rPr lang="nb-NO" baseline="0" dirty="0" err="1" smtClean="0"/>
              <a:t>writing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87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My </a:t>
            </a:r>
            <a:r>
              <a:rPr lang="nb-NO" baseline="0" dirty="0" err="1" smtClean="0"/>
              <a:t>main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job</a:t>
            </a:r>
            <a:r>
              <a:rPr lang="nb-NO" baseline="0" dirty="0" smtClean="0"/>
              <a:t> is to make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300 </a:t>
            </a:r>
            <a:r>
              <a:rPr lang="nb-NO" baseline="0" dirty="0" err="1" smtClean="0"/>
              <a:t>employees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provide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best </a:t>
            </a:r>
            <a:r>
              <a:rPr lang="nb-NO" baseline="0" dirty="0" err="1" smtClean="0"/>
              <a:t>possible</a:t>
            </a:r>
            <a:r>
              <a:rPr lang="nb-NO" baseline="0" dirty="0" smtClean="0"/>
              <a:t> services –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money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have –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who</a:t>
            </a:r>
            <a:r>
              <a:rPr lang="nb-NO" baseline="0" dirty="0" smtClean="0"/>
              <a:t> live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. </a:t>
            </a:r>
            <a:r>
              <a:rPr lang="se-NO" baseline="0" dirty="0" smtClean="0"/>
              <a:t>M</a:t>
            </a:r>
            <a:r>
              <a:rPr lang="nb-NO" baseline="0" dirty="0" smtClean="0"/>
              <a:t>y </a:t>
            </a:r>
            <a:r>
              <a:rPr lang="nb-NO" baseline="0" dirty="0" err="1" smtClean="0"/>
              <a:t>job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ensure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decions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made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politicians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implemented</a:t>
            </a:r>
            <a:r>
              <a:rPr lang="nb-NO" baseline="0" dirty="0" smtClean="0"/>
              <a:t>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448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These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threats</a:t>
            </a:r>
            <a:r>
              <a:rPr lang="nb-NO" dirty="0" smtClean="0"/>
              <a:t> and </a:t>
            </a:r>
            <a:r>
              <a:rPr lang="nb-NO" dirty="0" err="1" smtClean="0"/>
              <a:t>opportunities</a:t>
            </a:r>
            <a:r>
              <a:rPr lang="nb-NO" dirty="0" smtClean="0"/>
              <a:t>, I </a:t>
            </a:r>
            <a:r>
              <a:rPr lang="nb-NO" dirty="0" err="1" smtClean="0"/>
              <a:t>think</a:t>
            </a:r>
            <a:r>
              <a:rPr lang="nb-NO" dirty="0" smtClean="0"/>
              <a:t>. The</a:t>
            </a:r>
            <a:r>
              <a:rPr lang="nb-NO" baseline="0" dirty="0" smtClean="0"/>
              <a:t> problem part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main</a:t>
            </a:r>
            <a:r>
              <a:rPr lang="nb-NO" baseline="0" dirty="0" smtClean="0"/>
              <a:t> area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learn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, I </a:t>
            </a:r>
            <a:r>
              <a:rPr lang="nb-NO" baseline="0" dirty="0" err="1" smtClean="0"/>
              <a:t>think</a:t>
            </a:r>
            <a:r>
              <a:rPr lang="se-NO" baseline="0" dirty="0" smtClean="0"/>
              <a:t>, </a:t>
            </a:r>
            <a:r>
              <a:rPr lang="se-NO" baseline="0" dirty="0" err="1" smtClean="0"/>
              <a:t>because</a:t>
            </a:r>
            <a:r>
              <a:rPr lang="se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solved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problems </a:t>
            </a:r>
            <a:r>
              <a:rPr lang="nb-NO" baseline="0" dirty="0" err="1" smtClean="0"/>
              <a:t>already</a:t>
            </a:r>
            <a:r>
              <a:rPr lang="nb-NO" baseline="0" dirty="0" smtClean="0"/>
              <a:t>. Do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any</a:t>
            </a:r>
            <a:r>
              <a:rPr lang="nb-NO" baseline="0" dirty="0" smtClean="0"/>
              <a:t> questions?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2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Guovdageaidnu is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strongest</a:t>
            </a:r>
            <a:r>
              <a:rPr lang="nb-NO" dirty="0" smtClean="0"/>
              <a:t> S</a:t>
            </a:r>
            <a:r>
              <a:rPr lang="se-NO" dirty="0" err="1" smtClean="0"/>
              <a:t>ami</a:t>
            </a:r>
            <a:r>
              <a:rPr lang="se-NO" baseline="0" dirty="0" smtClean="0"/>
              <a:t> </a:t>
            </a:r>
            <a:r>
              <a:rPr lang="se-NO" baseline="0" dirty="0" err="1" smtClean="0"/>
              <a:t>communit</a:t>
            </a:r>
            <a:r>
              <a:rPr lang="nb-NO" baseline="0" dirty="0" smtClean="0"/>
              <a:t>y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world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language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reindeer</a:t>
            </a:r>
            <a:r>
              <a:rPr lang="nb-NO" baseline="0" dirty="0" smtClean="0"/>
              <a:t> herding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culture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stronger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anywhere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else</a:t>
            </a:r>
            <a:r>
              <a:rPr lang="nb-NO" baseline="0" dirty="0" smtClean="0"/>
              <a:t>. This is </a:t>
            </a:r>
            <a:r>
              <a:rPr lang="nb-NO" baseline="0" dirty="0" err="1" smtClean="0"/>
              <a:t>symbolized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logo,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has a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lavvo or tipi in it.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499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Other</a:t>
            </a:r>
            <a:r>
              <a:rPr lang="nb-NO" dirty="0" smtClean="0"/>
              <a:t> </a:t>
            </a:r>
            <a:r>
              <a:rPr lang="nb-NO" dirty="0" err="1" smtClean="0"/>
              <a:t>cultural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artifacts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Guovdageaidnu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traditional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costumes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tell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from Guovdageaidnu,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reindeer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symbol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Guovdageaidnu.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middle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picture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logo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sports team.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7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You</a:t>
            </a:r>
            <a:r>
              <a:rPr lang="nb-NO" dirty="0" smtClean="0"/>
              <a:t> </a:t>
            </a:r>
            <a:r>
              <a:rPr lang="nb-NO" dirty="0" err="1" smtClean="0"/>
              <a:t>may</a:t>
            </a:r>
            <a:r>
              <a:rPr lang="nb-NO" dirty="0" smtClean="0"/>
              <a:t> </a:t>
            </a:r>
            <a:r>
              <a:rPr lang="nb-NO" dirty="0" err="1" smtClean="0"/>
              <a:t>already</a:t>
            </a:r>
            <a:r>
              <a:rPr lang="nb-NO" dirty="0" smtClean="0"/>
              <a:t>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about</a:t>
            </a:r>
            <a:r>
              <a:rPr lang="nb-NO" dirty="0" smtClean="0"/>
              <a:t> Guovdageaidnu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thing</a:t>
            </a:r>
            <a:r>
              <a:rPr lang="nb-NO" baseline="0" dirty="0" smtClean="0"/>
              <a:t> as S</a:t>
            </a:r>
            <a:r>
              <a:rPr lang="se-NO" baseline="0" dirty="0" err="1" smtClean="0"/>
              <a:t>ápmi</a:t>
            </a:r>
            <a:r>
              <a:rPr lang="se-NO" baseline="0" dirty="0" smtClean="0"/>
              <a:t> </a:t>
            </a:r>
            <a:r>
              <a:rPr lang="nb-NO" baseline="0" dirty="0" err="1" smtClean="0"/>
              <a:t>without</a:t>
            </a:r>
            <a:r>
              <a:rPr lang="nb-NO" baseline="0" dirty="0" smtClean="0"/>
              <a:t> Guovdageaidnu,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think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6B4C6-4F43-460A-94E2-28AC903D0C9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03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public</a:t>
            </a:r>
            <a:r>
              <a:rPr lang="nb-NO" dirty="0" smtClean="0"/>
              <a:t> </a:t>
            </a:r>
            <a:r>
              <a:rPr lang="nb-NO" dirty="0" err="1" smtClean="0"/>
              <a:t>sector</a:t>
            </a:r>
            <a:r>
              <a:rPr lang="nb-NO" dirty="0" smtClean="0"/>
              <a:t> is </a:t>
            </a:r>
            <a:r>
              <a:rPr lang="nb-NO" dirty="0" err="1" smtClean="0"/>
              <a:t>the</a:t>
            </a:r>
            <a:r>
              <a:rPr lang="nb-NO" dirty="0" smtClean="0"/>
              <a:t> most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employer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region, </a:t>
            </a:r>
            <a:r>
              <a:rPr lang="nb-NO" baseline="0" dirty="0" err="1" smtClean="0"/>
              <a:t>followed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reindeer</a:t>
            </a:r>
            <a:r>
              <a:rPr lang="nb-NO" baseline="0" dirty="0" smtClean="0"/>
              <a:t> herding. Mining </a:t>
            </a:r>
            <a:r>
              <a:rPr lang="nb-NO" baseline="0" dirty="0" err="1" smtClean="0"/>
              <a:t>companies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trying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get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access</a:t>
            </a:r>
            <a:r>
              <a:rPr lang="nb-NO" baseline="0" dirty="0" smtClean="0"/>
              <a:t> to Guovdageaidnu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scale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is a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political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issue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because</a:t>
            </a:r>
            <a:r>
              <a:rPr lang="nb-NO" baseline="0" dirty="0" smtClean="0"/>
              <a:t> it is in </a:t>
            </a:r>
            <a:r>
              <a:rPr lang="nb-NO" baseline="0" dirty="0" err="1" smtClean="0"/>
              <a:t>conflict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reindeer</a:t>
            </a:r>
            <a:r>
              <a:rPr lang="nb-NO" baseline="0" dirty="0" smtClean="0"/>
              <a:t> herding.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6B4C6-4F43-460A-94E2-28AC903D0C9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477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e-NO" dirty="0" err="1" smtClean="0"/>
              <a:t>These</a:t>
            </a:r>
            <a:r>
              <a:rPr lang="se-NO" dirty="0" smtClean="0"/>
              <a:t> </a:t>
            </a:r>
            <a:r>
              <a:rPr lang="se-NO" dirty="0" err="1" smtClean="0"/>
              <a:t>are</a:t>
            </a:r>
            <a:r>
              <a:rPr lang="se-NO" dirty="0" smtClean="0"/>
              <a:t> </a:t>
            </a:r>
            <a:r>
              <a:rPr lang="se-NO" dirty="0" err="1" smtClean="0"/>
              <a:t>the</a:t>
            </a:r>
            <a:r>
              <a:rPr lang="se-NO" dirty="0" smtClean="0"/>
              <a:t> </a:t>
            </a:r>
            <a:r>
              <a:rPr lang="se-NO" dirty="0" err="1" smtClean="0"/>
              <a:t>most</a:t>
            </a:r>
            <a:r>
              <a:rPr lang="se-NO" dirty="0" smtClean="0"/>
              <a:t> </a:t>
            </a:r>
            <a:r>
              <a:rPr lang="se-NO" dirty="0" err="1" smtClean="0"/>
              <a:t>important</a:t>
            </a:r>
            <a:r>
              <a:rPr lang="se-NO" baseline="0" dirty="0" smtClean="0"/>
              <a:t> </a:t>
            </a:r>
            <a:r>
              <a:rPr lang="se-NO" baseline="0" dirty="0" err="1" smtClean="0"/>
              <a:t>historical</a:t>
            </a:r>
            <a:r>
              <a:rPr lang="se-NO" baseline="0" dirty="0" smtClean="0"/>
              <a:t> </a:t>
            </a:r>
            <a:r>
              <a:rPr lang="se-NO" baseline="0" dirty="0" err="1" smtClean="0"/>
              <a:t>events</a:t>
            </a:r>
            <a:r>
              <a:rPr lang="se-NO" baseline="0" dirty="0" smtClean="0"/>
              <a:t> in Guovdageaidnu.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6B4C6-4F43-460A-94E2-28AC903D0C9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39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e-NO" dirty="0" err="1" smtClean="0"/>
              <a:t>And</a:t>
            </a:r>
            <a:r>
              <a:rPr lang="se-NO" dirty="0" smtClean="0"/>
              <a:t> </a:t>
            </a:r>
            <a:r>
              <a:rPr lang="se-NO" dirty="0" err="1" smtClean="0"/>
              <a:t>these</a:t>
            </a:r>
            <a:r>
              <a:rPr lang="se-NO" dirty="0" smtClean="0"/>
              <a:t> </a:t>
            </a:r>
            <a:r>
              <a:rPr lang="se-NO" dirty="0" err="1" smtClean="0"/>
              <a:t>are</a:t>
            </a:r>
            <a:r>
              <a:rPr lang="se-NO" dirty="0" smtClean="0"/>
              <a:t> </a:t>
            </a:r>
            <a:r>
              <a:rPr lang="se-NO" dirty="0" err="1" smtClean="0"/>
              <a:t>the</a:t>
            </a:r>
            <a:r>
              <a:rPr lang="se-NO" dirty="0" smtClean="0"/>
              <a:t> </a:t>
            </a:r>
            <a:r>
              <a:rPr lang="se-NO" dirty="0" err="1" smtClean="0"/>
              <a:t>most</a:t>
            </a:r>
            <a:r>
              <a:rPr lang="se-NO" dirty="0" smtClean="0"/>
              <a:t> </a:t>
            </a:r>
            <a:r>
              <a:rPr lang="se-NO" dirty="0" err="1" smtClean="0"/>
              <a:t>important</a:t>
            </a:r>
            <a:r>
              <a:rPr lang="se-NO" baseline="0" dirty="0" smtClean="0"/>
              <a:t> </a:t>
            </a:r>
            <a:r>
              <a:rPr lang="se-NO" baseline="0" dirty="0" err="1" smtClean="0"/>
              <a:t>current</a:t>
            </a:r>
            <a:r>
              <a:rPr lang="se-NO" baseline="0" dirty="0" smtClean="0"/>
              <a:t> </a:t>
            </a:r>
            <a:r>
              <a:rPr lang="se-NO" baseline="0" dirty="0" err="1" smtClean="0"/>
              <a:t>events</a:t>
            </a:r>
            <a:r>
              <a:rPr lang="se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6B4C6-4F43-460A-94E2-28AC903D0C9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734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«Guovdageainnu </a:t>
            </a:r>
            <a:r>
              <a:rPr lang="nb-NO" dirty="0" err="1" smtClean="0"/>
              <a:t>suohkan</a:t>
            </a:r>
            <a:r>
              <a:rPr lang="nb-NO" dirty="0" smtClean="0"/>
              <a:t>» – </a:t>
            </a:r>
            <a:r>
              <a:rPr lang="nb-NO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municipality</a:t>
            </a:r>
            <a:r>
              <a:rPr lang="nb-NO" dirty="0" smtClean="0"/>
              <a:t> – is </a:t>
            </a:r>
            <a:r>
              <a:rPr lang="nb-NO" dirty="0" err="1" smtClean="0"/>
              <a:t>the</a:t>
            </a:r>
            <a:r>
              <a:rPr lang="nb-NO" dirty="0" smtClean="0"/>
              <a:t> most </a:t>
            </a:r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dirty="0" err="1" smtClean="0"/>
              <a:t>organization</a:t>
            </a:r>
            <a:r>
              <a:rPr lang="nb-NO" dirty="0" smtClean="0"/>
              <a:t> in </a:t>
            </a:r>
            <a:r>
              <a:rPr lang="nb-NO" dirty="0" err="1" smtClean="0"/>
              <a:t>every</a:t>
            </a:r>
            <a:r>
              <a:rPr lang="nb-NO" dirty="0" smtClean="0"/>
              <a:t> city in Norway,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because</a:t>
            </a:r>
            <a:r>
              <a:rPr lang="nb-NO" baseline="0" dirty="0" smtClean="0"/>
              <a:t> it </a:t>
            </a:r>
            <a:r>
              <a:rPr lang="nb-NO" baseline="0" dirty="0" err="1" smtClean="0"/>
              <a:t>provides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services. Here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services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provide</a:t>
            </a:r>
            <a:r>
              <a:rPr lang="nb-NO" baseline="0" dirty="0" smtClean="0"/>
              <a:t>.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6B4C6-4F43-460A-94E2-28AC903D0C9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448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This</a:t>
            </a:r>
            <a:r>
              <a:rPr lang="nb-NO" baseline="0" dirty="0" smtClean="0"/>
              <a:t> is a </a:t>
            </a:r>
            <a:r>
              <a:rPr lang="nb-NO" baseline="0" dirty="0" err="1" smtClean="0"/>
              <a:t>politically</a:t>
            </a:r>
            <a:r>
              <a:rPr lang="nb-NO" baseline="0" dirty="0" smtClean="0"/>
              <a:t> lead </a:t>
            </a:r>
            <a:r>
              <a:rPr lang="nb-NO" baseline="0" dirty="0" err="1" smtClean="0"/>
              <a:t>organization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principle</a:t>
            </a:r>
            <a:r>
              <a:rPr lang="nb-NO" baseline="0" dirty="0" smtClean="0"/>
              <a:t>. The 19 </a:t>
            </a:r>
            <a:r>
              <a:rPr lang="nb-NO" baseline="0" dirty="0" err="1" smtClean="0"/>
              <a:t>members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elected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council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gather</a:t>
            </a:r>
            <a:r>
              <a:rPr lang="nb-NO" baseline="0" dirty="0" smtClean="0"/>
              <a:t> 4 times a </a:t>
            </a:r>
            <a:r>
              <a:rPr lang="nb-NO" baseline="0" dirty="0" err="1" smtClean="0"/>
              <a:t>year</a:t>
            </a:r>
            <a:r>
              <a:rPr lang="nb-NO" baseline="0" dirty="0" smtClean="0"/>
              <a:t> and make </a:t>
            </a:r>
            <a:r>
              <a:rPr lang="nb-NO" baseline="0" dirty="0" err="1" smtClean="0"/>
              <a:t>political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decions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suggestions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made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administration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throught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precidency</a:t>
            </a:r>
            <a:r>
              <a:rPr lang="nb-NO" baseline="0" dirty="0" smtClean="0"/>
              <a:t>. All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19 </a:t>
            </a:r>
            <a:r>
              <a:rPr lang="nb-NO" baseline="0" dirty="0" err="1" smtClean="0"/>
              <a:t>members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elected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council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speak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sami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meetings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E93E-51E6-4F9C-9E38-C796271016B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37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26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357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441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98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174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181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45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43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38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07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42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40CB9-DBEF-4EC9-925C-99413C1C9B33}" type="datetimeFigureOut">
              <a:rPr lang="nb-NO" smtClean="0"/>
              <a:t>07.11.2018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E449-5DAD-45D1-A082-4BE73B74C2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88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utokeino.kommune.no/index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" y="872836"/>
            <a:ext cx="12463848" cy="2851265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5300" dirty="0" err="1" smtClean="0"/>
              <a:t>About</a:t>
            </a:r>
            <a:r>
              <a:rPr lang="nb-NO" sz="5300" dirty="0" smtClean="0"/>
              <a:t> </a:t>
            </a:r>
            <a:r>
              <a:rPr lang="se-NO" sz="3600" dirty="0"/>
              <a:t/>
            </a:r>
            <a:br>
              <a:rPr lang="se-NO" sz="3600" dirty="0"/>
            </a:br>
            <a:r>
              <a:rPr lang="se-NO" sz="3600" dirty="0" smtClean="0"/>
              <a:t/>
            </a:r>
            <a:br>
              <a:rPr lang="se-NO" sz="3600" dirty="0" smtClean="0"/>
            </a:br>
            <a:r>
              <a:rPr lang="se-NO" sz="3600" dirty="0"/>
              <a:t/>
            </a:r>
            <a:br>
              <a:rPr lang="se-NO" sz="3600" dirty="0"/>
            </a:br>
            <a:r>
              <a:rPr lang="se-NO" sz="3600" dirty="0" smtClean="0"/>
              <a:t/>
            </a:r>
            <a:br>
              <a:rPr lang="se-NO" sz="3600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se-NO" sz="2700" dirty="0" smtClean="0"/>
              <a:t>Johan Vasara</a:t>
            </a:r>
            <a:r>
              <a:rPr lang="nb-NO" sz="2700" dirty="0" smtClean="0"/>
              <a:t/>
            </a:r>
            <a:br>
              <a:rPr lang="nb-NO" sz="2700" dirty="0" smtClean="0"/>
            </a:br>
            <a:r>
              <a:rPr lang="nb-NO" sz="2700" dirty="0" smtClean="0"/>
              <a:t>S</a:t>
            </a:r>
            <a:r>
              <a:rPr lang="se-NO" sz="2700" dirty="0" err="1" smtClean="0"/>
              <a:t>átnejođiheaddji</a:t>
            </a:r>
            <a:r>
              <a:rPr lang="se-NO" sz="2700" dirty="0" smtClean="0"/>
              <a:t> / </a:t>
            </a:r>
            <a:r>
              <a:rPr lang="se-NO" sz="2700" dirty="0" err="1" smtClean="0"/>
              <a:t>Ordfører</a:t>
            </a:r>
            <a:r>
              <a:rPr lang="se-NO" sz="2700" dirty="0" smtClean="0"/>
              <a:t> / </a:t>
            </a:r>
            <a:r>
              <a:rPr lang="nb-NO" sz="2700" dirty="0" smtClean="0"/>
              <a:t>Mayor</a:t>
            </a:r>
            <a:endParaRPr lang="nb-NO" sz="27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527" y="1078743"/>
            <a:ext cx="5072312" cy="106444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27" y="1070199"/>
            <a:ext cx="5072312" cy="107298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300"/>
            <a:ext cx="12192000" cy="26797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27" y="1070198"/>
            <a:ext cx="50723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NO" dirty="0" err="1" smtClean="0"/>
              <a:t>Current</a:t>
            </a:r>
            <a:r>
              <a:rPr lang="se-NO" dirty="0" smtClean="0"/>
              <a:t> </a:t>
            </a:r>
            <a:r>
              <a:rPr lang="se-NO" dirty="0" err="1" smtClean="0"/>
              <a:t>events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e-NO" dirty="0" smtClean="0"/>
              <a:t>The Sami </a:t>
            </a:r>
            <a:r>
              <a:rPr lang="se-NO" dirty="0" err="1" smtClean="0"/>
              <a:t>Easter</a:t>
            </a:r>
            <a:r>
              <a:rPr lang="se-NO" dirty="0"/>
              <a:t> </a:t>
            </a:r>
            <a:r>
              <a:rPr lang="se-NO" dirty="0" smtClean="0"/>
              <a:t>Festival</a:t>
            </a:r>
            <a:endParaRPr lang="nb-NO" dirty="0" smtClean="0"/>
          </a:p>
          <a:p>
            <a:r>
              <a:rPr lang="nb-NO" dirty="0" err="1" smtClean="0"/>
              <a:t>Confirmation</a:t>
            </a:r>
            <a:endParaRPr lang="nb-NO" dirty="0" smtClean="0"/>
          </a:p>
          <a:p>
            <a:r>
              <a:rPr lang="nb-NO" dirty="0" err="1" smtClean="0"/>
              <a:t>Weddings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3.000 </a:t>
            </a:r>
            <a:r>
              <a:rPr lang="nb-NO" dirty="0" err="1" smtClean="0"/>
              <a:t>guests</a:t>
            </a:r>
            <a:endParaRPr lang="se-NO" dirty="0" smtClean="0"/>
          </a:p>
          <a:p>
            <a:r>
              <a:rPr lang="se-NO" dirty="0" smtClean="0"/>
              <a:t>The </a:t>
            </a:r>
            <a:r>
              <a:rPr lang="se-NO" dirty="0" err="1" smtClean="0"/>
              <a:t>Sami</a:t>
            </a:r>
            <a:r>
              <a:rPr lang="se-NO" dirty="0" smtClean="0"/>
              <a:t> </a:t>
            </a:r>
            <a:r>
              <a:rPr lang="se-NO" dirty="0" err="1" smtClean="0"/>
              <a:t>skirace</a:t>
            </a:r>
            <a:endParaRPr lang="se-NO" dirty="0" smtClean="0"/>
          </a:p>
          <a:p>
            <a:r>
              <a:rPr lang="se-NO" dirty="0" err="1" smtClean="0"/>
              <a:t>Sno</a:t>
            </a:r>
            <a:r>
              <a:rPr lang="nb-NO" dirty="0" err="1" smtClean="0"/>
              <a:t>wmobile</a:t>
            </a:r>
            <a:r>
              <a:rPr lang="nb-NO" dirty="0" smtClean="0"/>
              <a:t> </a:t>
            </a:r>
            <a:r>
              <a:rPr lang="nb-NO" dirty="0" err="1" smtClean="0"/>
              <a:t>Dragrace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water</a:t>
            </a:r>
          </a:p>
          <a:p>
            <a:r>
              <a:rPr lang="nb-NO" dirty="0" err="1" smtClean="0"/>
              <a:t>Reindeer</a:t>
            </a:r>
            <a:r>
              <a:rPr lang="nb-NO" dirty="0" smtClean="0"/>
              <a:t> races at </a:t>
            </a:r>
            <a:r>
              <a:rPr lang="nb-NO" dirty="0" err="1" smtClean="0"/>
              <a:t>winter</a:t>
            </a:r>
            <a:endParaRPr lang="nb-NO" dirty="0" smtClean="0"/>
          </a:p>
          <a:p>
            <a:endParaRPr lang="nb-NO" dirty="0"/>
          </a:p>
          <a:p>
            <a:r>
              <a:rPr lang="nb-NO" dirty="0" err="1" smtClean="0"/>
              <a:t>Resourceful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/>
              <a:t>N</a:t>
            </a:r>
            <a:r>
              <a:rPr lang="nb-NO" dirty="0" smtClean="0"/>
              <a:t>ew Region </a:t>
            </a:r>
            <a:r>
              <a:rPr lang="nb-NO" dirty="0" err="1" smtClean="0"/>
              <a:t>of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Troms </a:t>
            </a:r>
            <a:r>
              <a:rPr lang="nb-NO" smtClean="0"/>
              <a:t>&amp; Finnmark?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57" y="913370"/>
            <a:ext cx="4819685" cy="295277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048" y="4072311"/>
            <a:ext cx="3886713" cy="25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main</a:t>
            </a:r>
            <a:r>
              <a:rPr lang="nb-NO" dirty="0" smtClean="0"/>
              <a:t> service provider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municipality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0571" y="2325281"/>
            <a:ext cx="9720071" cy="4023360"/>
          </a:xfrm>
        </p:spPr>
        <p:txBody>
          <a:bodyPr>
            <a:normAutofit fontScale="47500" lnSpcReduction="20000"/>
          </a:bodyPr>
          <a:lstStyle/>
          <a:p>
            <a:r>
              <a:rPr lang="nb-NO" dirty="0" err="1" smtClean="0"/>
              <a:t>Healtcare</a:t>
            </a:r>
            <a:endParaRPr lang="nb-NO" dirty="0" smtClean="0"/>
          </a:p>
          <a:p>
            <a:r>
              <a:rPr lang="nb-NO" dirty="0" smtClean="0"/>
              <a:t>Schools</a:t>
            </a:r>
          </a:p>
          <a:p>
            <a:r>
              <a:rPr lang="nb-NO" dirty="0" smtClean="0"/>
              <a:t>Kindergartens</a:t>
            </a:r>
          </a:p>
          <a:p>
            <a:r>
              <a:rPr lang="nb-NO" dirty="0" smtClean="0"/>
              <a:t>Water and </a:t>
            </a:r>
            <a:r>
              <a:rPr lang="nb-NO" dirty="0" err="1" smtClean="0"/>
              <a:t>sevage</a:t>
            </a:r>
            <a:endParaRPr lang="nb-NO" dirty="0" smtClean="0"/>
          </a:p>
          <a:p>
            <a:r>
              <a:rPr lang="nb-NO" dirty="0" smtClean="0"/>
              <a:t>Child </a:t>
            </a:r>
            <a:r>
              <a:rPr lang="nb-NO" dirty="0" err="1" smtClean="0"/>
              <a:t>welfare</a:t>
            </a:r>
            <a:endParaRPr lang="nb-NO" dirty="0" smtClean="0"/>
          </a:p>
          <a:p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benefit</a:t>
            </a:r>
            <a:endParaRPr lang="nb-NO" dirty="0" smtClean="0"/>
          </a:p>
          <a:p>
            <a:r>
              <a:rPr lang="nb-NO" dirty="0" err="1" smtClean="0"/>
              <a:t>Trash</a:t>
            </a:r>
            <a:r>
              <a:rPr lang="nb-NO" dirty="0" smtClean="0"/>
              <a:t>/</a:t>
            </a:r>
            <a:r>
              <a:rPr lang="nb-NO" dirty="0" err="1" smtClean="0"/>
              <a:t>sanitation</a:t>
            </a:r>
            <a:endParaRPr lang="nb-NO" dirty="0" smtClean="0"/>
          </a:p>
          <a:p>
            <a:r>
              <a:rPr lang="nb-NO" dirty="0" smtClean="0"/>
              <a:t>Retirement </a:t>
            </a:r>
            <a:r>
              <a:rPr lang="nb-NO" dirty="0" err="1" smtClean="0"/>
              <a:t>homes</a:t>
            </a:r>
            <a:endParaRPr lang="nb-NO" dirty="0" smtClean="0"/>
          </a:p>
          <a:p>
            <a:r>
              <a:rPr lang="nb-NO" dirty="0" smtClean="0"/>
              <a:t>Cultural services</a:t>
            </a:r>
          </a:p>
          <a:p>
            <a:r>
              <a:rPr lang="nb-NO" dirty="0" smtClean="0"/>
              <a:t>Sporting </a:t>
            </a:r>
            <a:r>
              <a:rPr lang="nb-NO" dirty="0" err="1" smtClean="0"/>
              <a:t>facilities</a:t>
            </a:r>
            <a:endParaRPr lang="nb-NO" dirty="0" smtClean="0"/>
          </a:p>
          <a:p>
            <a:r>
              <a:rPr lang="nb-NO" dirty="0" smtClean="0"/>
              <a:t>Roads</a:t>
            </a:r>
          </a:p>
          <a:p>
            <a:r>
              <a:rPr lang="nb-NO" dirty="0" err="1" smtClean="0"/>
              <a:t>Buildings</a:t>
            </a:r>
            <a:endParaRPr lang="nb-NO" dirty="0" smtClean="0"/>
          </a:p>
          <a:p>
            <a:r>
              <a:rPr lang="nb-NO" dirty="0" smtClean="0"/>
              <a:t>Plots</a:t>
            </a:r>
          </a:p>
          <a:p>
            <a:r>
              <a:rPr lang="nb-NO" dirty="0" smtClean="0"/>
              <a:t>Fire service</a:t>
            </a:r>
          </a:p>
          <a:p>
            <a:r>
              <a:rPr lang="nb-NO" dirty="0" err="1" smtClean="0"/>
              <a:t>Local</a:t>
            </a:r>
            <a:r>
              <a:rPr lang="nb-NO" dirty="0" smtClean="0"/>
              <a:t> Democracy</a:t>
            </a:r>
            <a:endParaRPr lang="se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07" y="4941739"/>
            <a:ext cx="2033370" cy="152188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363" y="2230660"/>
            <a:ext cx="3072232" cy="423296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615" y="4931596"/>
            <a:ext cx="2720606" cy="152188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825" y="2230661"/>
            <a:ext cx="1992688" cy="124403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613" y="3541491"/>
            <a:ext cx="1976899" cy="132331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698" y="3491734"/>
            <a:ext cx="857199" cy="47560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6898" y="3541491"/>
            <a:ext cx="1844038" cy="132331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084" y="4014652"/>
            <a:ext cx="838032" cy="850152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6898" y="2083223"/>
            <a:ext cx="1844038" cy="1408511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2697" y="2847280"/>
            <a:ext cx="851279" cy="567519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275" y="2398997"/>
            <a:ext cx="866121" cy="3990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6363" y="1356056"/>
            <a:ext cx="1066803" cy="7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From </a:t>
            </a:r>
            <a:r>
              <a:rPr lang="nb-NO" dirty="0" err="1" smtClean="0"/>
              <a:t>birth</a:t>
            </a:r>
            <a:r>
              <a:rPr lang="nb-NO" dirty="0" smtClean="0"/>
              <a:t> to </a:t>
            </a:r>
            <a:r>
              <a:rPr lang="nb-NO" dirty="0" err="1" smtClean="0"/>
              <a:t>adulthood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e-NO" dirty="0" err="1" smtClean="0"/>
              <a:t>Third</a:t>
            </a:r>
            <a:r>
              <a:rPr lang="se-NO" dirty="0" smtClean="0"/>
              <a:t> </a:t>
            </a:r>
            <a:r>
              <a:rPr lang="se-NO" dirty="0" err="1" smtClean="0"/>
              <a:t>highest</a:t>
            </a:r>
            <a:r>
              <a:rPr lang="se-NO" dirty="0" smtClean="0"/>
              <a:t> (!) </a:t>
            </a:r>
            <a:r>
              <a:rPr lang="se-NO" dirty="0" err="1" smtClean="0"/>
              <a:t>birth</a:t>
            </a:r>
            <a:r>
              <a:rPr lang="se-NO" dirty="0" smtClean="0"/>
              <a:t> </a:t>
            </a:r>
            <a:r>
              <a:rPr lang="se-NO" dirty="0" err="1" smtClean="0"/>
              <a:t>rates</a:t>
            </a:r>
            <a:r>
              <a:rPr lang="se-NO" dirty="0" smtClean="0"/>
              <a:t> </a:t>
            </a:r>
            <a:r>
              <a:rPr lang="se-NO" dirty="0" err="1" smtClean="0"/>
              <a:t>of</a:t>
            </a:r>
            <a:r>
              <a:rPr lang="se-NO" dirty="0" smtClean="0"/>
              <a:t> Finnm</a:t>
            </a:r>
            <a:r>
              <a:rPr lang="se-NO" dirty="0" smtClean="0"/>
              <a:t>ark</a:t>
            </a:r>
          </a:p>
          <a:p>
            <a:pPr marL="0" indent="0">
              <a:buNone/>
            </a:pPr>
            <a:endParaRPr lang="se-NO" dirty="0" smtClean="0"/>
          </a:p>
          <a:p>
            <a:r>
              <a:rPr lang="nb-NO" dirty="0" err="1" smtClean="0"/>
              <a:t>Only</a:t>
            </a:r>
            <a:r>
              <a:rPr lang="nb-NO" dirty="0" smtClean="0"/>
              <a:t> </a:t>
            </a:r>
            <a:r>
              <a:rPr lang="nb-NO" dirty="0" smtClean="0"/>
              <a:t>full </a:t>
            </a:r>
            <a:r>
              <a:rPr lang="nb-NO" dirty="0" err="1" smtClean="0"/>
              <a:t>Sámi-speaking</a:t>
            </a:r>
            <a:r>
              <a:rPr lang="nb-NO" dirty="0" smtClean="0"/>
              <a:t> </a:t>
            </a:r>
            <a:r>
              <a:rPr lang="nb-NO" dirty="0" err="1" smtClean="0"/>
              <a:t>child</a:t>
            </a:r>
            <a:r>
              <a:rPr lang="nb-NO" dirty="0" smtClean="0"/>
              <a:t> service in Norway</a:t>
            </a:r>
          </a:p>
          <a:p>
            <a:r>
              <a:rPr lang="nb-NO" dirty="0" err="1" smtClean="0"/>
              <a:t>Only</a:t>
            </a:r>
            <a:r>
              <a:rPr lang="nb-NO" dirty="0" smtClean="0"/>
              <a:t> full </a:t>
            </a:r>
            <a:r>
              <a:rPr lang="nb-NO" dirty="0" err="1" smtClean="0"/>
              <a:t>Sámi-speaking</a:t>
            </a:r>
            <a:r>
              <a:rPr lang="nb-NO" dirty="0" smtClean="0"/>
              <a:t> </a:t>
            </a:r>
            <a:r>
              <a:rPr lang="nb-NO" dirty="0" err="1" smtClean="0"/>
              <a:t>enviroment</a:t>
            </a:r>
            <a:r>
              <a:rPr lang="nb-NO" dirty="0" smtClean="0"/>
              <a:t> for </a:t>
            </a:r>
            <a:r>
              <a:rPr lang="nb-NO" dirty="0" err="1" smtClean="0"/>
              <a:t>social</a:t>
            </a:r>
            <a:r>
              <a:rPr lang="nb-NO" dirty="0" smtClean="0"/>
              <a:t> services</a:t>
            </a:r>
          </a:p>
          <a:p>
            <a:r>
              <a:rPr lang="nb-NO" dirty="0" err="1" smtClean="0"/>
              <a:t>Infant</a:t>
            </a:r>
            <a:r>
              <a:rPr lang="nb-NO" dirty="0" smtClean="0"/>
              <a:t> and </a:t>
            </a:r>
            <a:r>
              <a:rPr lang="nb-NO" dirty="0" err="1" smtClean="0"/>
              <a:t>school</a:t>
            </a:r>
            <a:r>
              <a:rPr lang="nb-NO" dirty="0" smtClean="0"/>
              <a:t> </a:t>
            </a:r>
            <a:r>
              <a:rPr lang="nb-NO" dirty="0" err="1" smtClean="0"/>
              <a:t>healthcare</a:t>
            </a:r>
            <a:r>
              <a:rPr lang="nb-NO" dirty="0" smtClean="0"/>
              <a:t> services - </a:t>
            </a:r>
            <a:r>
              <a:rPr lang="nb-NO" dirty="0" err="1" smtClean="0"/>
              <a:t>Sámi</a:t>
            </a:r>
            <a:endParaRPr lang="nb-NO" dirty="0" smtClean="0"/>
          </a:p>
          <a:p>
            <a:r>
              <a:rPr lang="nb-NO" dirty="0" smtClean="0"/>
              <a:t>150 </a:t>
            </a:r>
            <a:r>
              <a:rPr lang="nb-NO" dirty="0" err="1" smtClean="0"/>
              <a:t>children</a:t>
            </a:r>
            <a:r>
              <a:rPr lang="nb-NO" dirty="0" smtClean="0"/>
              <a:t> in 6 kindergardens – all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them</a:t>
            </a:r>
            <a:r>
              <a:rPr lang="nb-NO" dirty="0" smtClean="0"/>
              <a:t> </a:t>
            </a:r>
            <a:r>
              <a:rPr lang="nb-NO" dirty="0" err="1" smtClean="0"/>
              <a:t>Sámi</a:t>
            </a:r>
            <a:endParaRPr lang="nb-NO" dirty="0" smtClean="0"/>
          </a:p>
          <a:p>
            <a:r>
              <a:rPr lang="nb-NO" dirty="0" smtClean="0"/>
              <a:t>350 </a:t>
            </a:r>
            <a:r>
              <a:rPr lang="nb-NO" dirty="0" err="1" smtClean="0"/>
              <a:t>children</a:t>
            </a:r>
            <a:r>
              <a:rPr lang="nb-NO" dirty="0" smtClean="0"/>
              <a:t> in 2 </a:t>
            </a:r>
            <a:r>
              <a:rPr lang="nb-NO" dirty="0" err="1" smtClean="0"/>
              <a:t>schools</a:t>
            </a:r>
            <a:r>
              <a:rPr lang="nb-NO" dirty="0" smtClean="0"/>
              <a:t> – </a:t>
            </a:r>
            <a:r>
              <a:rPr lang="nb-NO" dirty="0" err="1" smtClean="0"/>
              <a:t>Sámi</a:t>
            </a:r>
            <a:r>
              <a:rPr lang="nb-NO" dirty="0" smtClean="0"/>
              <a:t> </a:t>
            </a:r>
            <a:r>
              <a:rPr lang="nb-NO" dirty="0" err="1" smtClean="0"/>
              <a:t>language</a:t>
            </a:r>
            <a:r>
              <a:rPr lang="nb-NO" dirty="0" smtClean="0"/>
              <a:t> as </a:t>
            </a:r>
            <a:r>
              <a:rPr lang="nb-NO" dirty="0" err="1" smtClean="0"/>
              <a:t>mother</a:t>
            </a:r>
            <a:r>
              <a:rPr lang="nb-NO" dirty="0" smtClean="0"/>
              <a:t> </a:t>
            </a:r>
            <a:r>
              <a:rPr lang="nb-NO" dirty="0" err="1" smtClean="0"/>
              <a:t>tongue</a:t>
            </a:r>
            <a:endParaRPr lang="nb-NO" dirty="0" smtClean="0"/>
          </a:p>
          <a:p>
            <a:r>
              <a:rPr lang="nb-NO" dirty="0" smtClean="0"/>
              <a:t>One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school</a:t>
            </a:r>
            <a:r>
              <a:rPr lang="nb-NO" dirty="0" smtClean="0"/>
              <a:t> and </a:t>
            </a:r>
            <a:r>
              <a:rPr lang="nb-NO" dirty="0" err="1" smtClean="0"/>
              <a:t>one</a:t>
            </a:r>
            <a:r>
              <a:rPr lang="nb-NO" dirty="0" smtClean="0"/>
              <a:t> </a:t>
            </a:r>
            <a:r>
              <a:rPr lang="nb-NO" dirty="0" err="1" smtClean="0"/>
              <a:t>University</a:t>
            </a:r>
            <a:r>
              <a:rPr lang="nb-NO" dirty="0" smtClean="0"/>
              <a:t> college</a:t>
            </a:r>
          </a:p>
          <a:p>
            <a:endParaRPr lang="nb-NO" dirty="0"/>
          </a:p>
          <a:p>
            <a:r>
              <a:rPr lang="nb-NO" dirty="0" smtClean="0"/>
              <a:t>A </a:t>
            </a:r>
            <a:r>
              <a:rPr lang="nb-NO" dirty="0" err="1" smtClean="0"/>
              <a:t>municipality</a:t>
            </a:r>
            <a:r>
              <a:rPr lang="nb-NO" dirty="0" smtClean="0"/>
              <a:t> like </a:t>
            </a:r>
            <a:r>
              <a:rPr lang="nb-NO" dirty="0" err="1" smtClean="0"/>
              <a:t>any</a:t>
            </a:r>
            <a:r>
              <a:rPr lang="nb-NO" dirty="0" smtClean="0"/>
              <a:t> </a:t>
            </a:r>
            <a:r>
              <a:rPr lang="nb-NO" dirty="0" err="1" smtClean="0"/>
              <a:t>other</a:t>
            </a:r>
            <a:r>
              <a:rPr lang="nb-NO" dirty="0" smtClean="0"/>
              <a:t> –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u="sng" dirty="0" err="1" smtClean="0"/>
              <a:t>unique</a:t>
            </a:r>
            <a:r>
              <a:rPr lang="nb-NO" dirty="0" smtClean="0"/>
              <a:t> in preservering and </a:t>
            </a:r>
            <a:r>
              <a:rPr lang="nb-NO" dirty="0" err="1" smtClean="0"/>
              <a:t>promoting</a:t>
            </a:r>
            <a:r>
              <a:rPr lang="nb-NO" dirty="0" smtClean="0"/>
              <a:t> </a:t>
            </a:r>
            <a:r>
              <a:rPr lang="nb-NO" dirty="0" err="1" smtClean="0"/>
              <a:t>Sámi</a:t>
            </a:r>
            <a:r>
              <a:rPr lang="nb-NO" dirty="0" smtClean="0"/>
              <a:t> </a:t>
            </a:r>
            <a:r>
              <a:rPr lang="nb-NO" dirty="0" err="1" smtClean="0"/>
              <a:t>language</a:t>
            </a:r>
            <a:r>
              <a:rPr lang="nb-NO" dirty="0" smtClean="0"/>
              <a:t> and </a:t>
            </a:r>
            <a:r>
              <a:rPr lang="nb-NO" dirty="0" err="1" smtClean="0"/>
              <a:t>culture</a:t>
            </a:r>
            <a:endParaRPr lang="nb-NO" dirty="0" smtClean="0"/>
          </a:p>
          <a:p>
            <a:r>
              <a:rPr lang="nb-NO" dirty="0" err="1" smtClean="0"/>
              <a:t>Resourceful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New Region </a:t>
            </a:r>
            <a:r>
              <a:rPr lang="nb-NO" dirty="0" err="1" smtClean="0"/>
              <a:t>of</a:t>
            </a:r>
            <a:r>
              <a:rPr lang="nb-NO" dirty="0" smtClean="0"/>
              <a:t> Troms &amp; Finnmark?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62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NO" dirty="0" err="1"/>
              <a:t>Political</a:t>
            </a:r>
            <a:r>
              <a:rPr lang="se-NO" dirty="0"/>
              <a:t> </a:t>
            </a:r>
            <a:r>
              <a:rPr lang="se-NO" dirty="0" err="1"/>
              <a:t>organization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4487" y="3934191"/>
            <a:ext cx="8552381" cy="292380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58" y="1504525"/>
            <a:ext cx="4584589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elected</a:t>
            </a:r>
            <a:r>
              <a:rPr lang="nb-NO" dirty="0" smtClean="0"/>
              <a:t> </a:t>
            </a:r>
            <a:r>
              <a:rPr lang="nb-NO" dirty="0" err="1" smtClean="0"/>
              <a:t>council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800" i="1" dirty="0" smtClean="0"/>
              <a:t>- The </a:t>
            </a:r>
            <a:r>
              <a:rPr lang="nb-NO" sz="2800" i="1" dirty="0" err="1" smtClean="0"/>
              <a:t>only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truly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Sámi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self-governing</a:t>
            </a:r>
            <a:r>
              <a:rPr lang="nb-NO" sz="2800" i="1" dirty="0" smtClean="0"/>
              <a:t> body</a:t>
            </a:r>
            <a:endParaRPr lang="nb-NO" sz="2800" i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0335" y="1911799"/>
            <a:ext cx="6258176" cy="40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Most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employees</a:t>
            </a:r>
            <a:r>
              <a:rPr lang="nb-NO" dirty="0" smtClean="0"/>
              <a:t> </a:t>
            </a:r>
            <a:r>
              <a:rPr lang="nb-NO" dirty="0" err="1" smtClean="0"/>
              <a:t>speak</a:t>
            </a:r>
            <a:r>
              <a:rPr lang="nb-NO" dirty="0" smtClean="0"/>
              <a:t> S</a:t>
            </a:r>
            <a:r>
              <a:rPr lang="se-NO" dirty="0" err="1" smtClean="0"/>
              <a:t>ámi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e-NO" dirty="0" err="1" smtClean="0"/>
              <a:t>Good</a:t>
            </a:r>
            <a:r>
              <a:rPr lang="se-NO" dirty="0" smtClean="0"/>
              <a:t> </a:t>
            </a:r>
            <a:r>
              <a:rPr lang="se-NO" dirty="0" err="1" smtClean="0"/>
              <a:t>services</a:t>
            </a:r>
            <a:r>
              <a:rPr lang="se-NO" dirty="0" smtClean="0"/>
              <a:t> in a Sámi </a:t>
            </a:r>
            <a:r>
              <a:rPr lang="se-NO" dirty="0" err="1" smtClean="0"/>
              <a:t>speaking</a:t>
            </a:r>
            <a:r>
              <a:rPr lang="se-NO" dirty="0" smtClean="0"/>
              <a:t> </a:t>
            </a:r>
            <a:r>
              <a:rPr lang="se-NO" dirty="0" err="1" smtClean="0"/>
              <a:t>communit</a:t>
            </a:r>
            <a:r>
              <a:rPr lang="nb-NO" dirty="0" smtClean="0"/>
              <a:t>y = services in S</a:t>
            </a:r>
            <a:r>
              <a:rPr lang="se-NO" dirty="0" err="1" smtClean="0"/>
              <a:t>ámi</a:t>
            </a:r>
            <a:endParaRPr lang="se-NO" dirty="0" smtClean="0"/>
          </a:p>
          <a:p>
            <a:r>
              <a:rPr lang="se-NO" dirty="0" smtClean="0"/>
              <a:t>90-95% </a:t>
            </a:r>
            <a:r>
              <a:rPr lang="se-NO" dirty="0" err="1" smtClean="0"/>
              <a:t>our</a:t>
            </a:r>
            <a:r>
              <a:rPr lang="se-NO" dirty="0" smtClean="0"/>
              <a:t> </a:t>
            </a:r>
            <a:r>
              <a:rPr lang="se-NO" dirty="0" err="1" smtClean="0"/>
              <a:t>emplo</a:t>
            </a:r>
            <a:r>
              <a:rPr lang="nb-NO" dirty="0" err="1" smtClean="0"/>
              <a:t>yes</a:t>
            </a:r>
            <a:r>
              <a:rPr lang="nb-NO" dirty="0" smtClean="0"/>
              <a:t> </a:t>
            </a:r>
            <a:r>
              <a:rPr lang="nb-NO" dirty="0" err="1" smtClean="0"/>
              <a:t>speak</a:t>
            </a:r>
            <a:r>
              <a:rPr lang="nb-NO" dirty="0" smtClean="0"/>
              <a:t> S</a:t>
            </a:r>
            <a:r>
              <a:rPr lang="se-NO" dirty="0" err="1" smtClean="0"/>
              <a:t>ámi</a:t>
            </a:r>
            <a:r>
              <a:rPr lang="se-NO" dirty="0" smtClean="0"/>
              <a:t>, </a:t>
            </a:r>
            <a:r>
              <a:rPr lang="se-NO" dirty="0" err="1" smtClean="0"/>
              <a:t>but</a:t>
            </a:r>
            <a:r>
              <a:rPr lang="se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</a:t>
            </a:r>
            <a:r>
              <a:rPr lang="se-NO" dirty="0" err="1" smtClean="0"/>
              <a:t>prefer</a:t>
            </a:r>
            <a:r>
              <a:rPr lang="se-NO" dirty="0" smtClean="0"/>
              <a:t> No</a:t>
            </a:r>
            <a:r>
              <a:rPr lang="nb-NO" dirty="0" err="1" smtClean="0"/>
              <a:t>rwegian</a:t>
            </a:r>
            <a:r>
              <a:rPr lang="nb-NO" dirty="0" smtClean="0"/>
              <a:t> in </a:t>
            </a:r>
            <a:r>
              <a:rPr lang="nb-NO" dirty="0" err="1" smtClean="0"/>
              <a:t>writing</a:t>
            </a:r>
            <a:r>
              <a:rPr lang="nb-NO" dirty="0" smtClean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43" y="3578072"/>
            <a:ext cx="2935077" cy="29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</a:t>
            </a:r>
            <a:r>
              <a:rPr lang="se-NO" dirty="0"/>
              <a:t>Guovdageainnu suohkan</a:t>
            </a:r>
            <a:r>
              <a:rPr lang="nb-NO" dirty="0"/>
              <a:t>»</a:t>
            </a:r>
            <a:r>
              <a:rPr lang="se-NO" dirty="0"/>
              <a:t> in </a:t>
            </a:r>
            <a:r>
              <a:rPr lang="se-NO" dirty="0" err="1"/>
              <a:t>numbers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e-NO" dirty="0" err="1"/>
              <a:t>Budget:</a:t>
            </a:r>
            <a:r>
              <a:rPr lang="se-NO" dirty="0"/>
              <a:t>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se-NO" dirty="0"/>
              <a:t>NOK 300 mill.</a:t>
            </a:r>
          </a:p>
          <a:p>
            <a:r>
              <a:rPr lang="nb-NO" dirty="0"/>
              <a:t>Staff: </a:t>
            </a:r>
            <a:r>
              <a:rPr lang="nb-NO" dirty="0" err="1"/>
              <a:t>Around</a:t>
            </a:r>
            <a:r>
              <a:rPr lang="nb-NO" dirty="0"/>
              <a:t> 300 </a:t>
            </a:r>
            <a:r>
              <a:rPr lang="nb-NO" dirty="0" err="1"/>
              <a:t>employees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24" y="3122141"/>
            <a:ext cx="4451178" cy="33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Threats</a:t>
            </a:r>
            <a:r>
              <a:rPr lang="nb-NO" dirty="0" smtClean="0"/>
              <a:t> and </a:t>
            </a:r>
            <a:r>
              <a:rPr lang="nb-NO" dirty="0" err="1" smtClean="0"/>
              <a:t>opportunities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dirty="0" err="1" smtClean="0"/>
              <a:t>Threats</a:t>
            </a:r>
            <a:r>
              <a:rPr lang="nb-NO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 smtClean="0"/>
              <a:t>Reindeer</a:t>
            </a:r>
            <a:r>
              <a:rPr lang="nb-NO" dirty="0" smtClean="0"/>
              <a:t> herders have to </a:t>
            </a:r>
            <a:r>
              <a:rPr lang="nb-NO" dirty="0" err="1" smtClean="0"/>
              <a:t>leave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industry</a:t>
            </a:r>
            <a:r>
              <a:rPr lang="nb-NO" dirty="0" smtClean="0"/>
              <a:t> due to loss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pastures</a:t>
            </a:r>
            <a:endParaRPr lang="nb-NO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/>
              <a:t>The </a:t>
            </a:r>
            <a:r>
              <a:rPr lang="se-NO" dirty="0" smtClean="0"/>
              <a:t>Sámi </a:t>
            </a:r>
            <a:r>
              <a:rPr lang="se-NO" dirty="0" err="1" smtClean="0"/>
              <a:t>language</a:t>
            </a:r>
            <a:r>
              <a:rPr lang="nb-NO" dirty="0" smtClean="0"/>
              <a:t> and </a:t>
            </a:r>
            <a:r>
              <a:rPr lang="nb-NO" dirty="0" err="1" smtClean="0"/>
              <a:t>culture</a:t>
            </a:r>
            <a:r>
              <a:rPr lang="se-NO" dirty="0" smtClean="0"/>
              <a:t> </a:t>
            </a:r>
            <a:r>
              <a:rPr lang="se-NO" dirty="0" err="1" smtClean="0"/>
              <a:t>is</a:t>
            </a:r>
            <a:r>
              <a:rPr lang="se-NO" dirty="0" smtClean="0"/>
              <a:t> </a:t>
            </a:r>
            <a:r>
              <a:rPr lang="se-NO" dirty="0" err="1" smtClean="0"/>
              <a:t>threatened</a:t>
            </a:r>
            <a:r>
              <a:rPr lang="se-NO" dirty="0" smtClean="0"/>
              <a:t> </a:t>
            </a:r>
            <a:r>
              <a:rPr lang="se-NO" dirty="0" err="1" smtClean="0"/>
              <a:t>also</a:t>
            </a:r>
            <a:r>
              <a:rPr lang="se-NO" dirty="0" smtClean="0"/>
              <a:t> in Guovdageaidnu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 smtClean="0"/>
              <a:t>Centralization</a:t>
            </a:r>
            <a:r>
              <a:rPr lang="nb-NO" dirty="0" smtClean="0"/>
              <a:t> and </a:t>
            </a:r>
            <a:r>
              <a:rPr lang="nb-NO" dirty="0" err="1" smtClean="0"/>
              <a:t>budget</a:t>
            </a:r>
            <a:r>
              <a:rPr lang="nb-NO" dirty="0" smtClean="0"/>
              <a:t> </a:t>
            </a:r>
            <a:r>
              <a:rPr lang="nb-NO" dirty="0" err="1" smtClean="0"/>
              <a:t>cuts</a:t>
            </a:r>
            <a:endParaRPr lang="nb-NO" dirty="0" smtClean="0"/>
          </a:p>
          <a:p>
            <a:pPr>
              <a:buFont typeface="Wingdings" panose="05000000000000000000" pitchFamily="2" charset="2"/>
              <a:buChar char="Ø"/>
            </a:pPr>
            <a:endParaRPr lang="nb-NO" dirty="0"/>
          </a:p>
          <a:p>
            <a:pPr marL="0" indent="0">
              <a:buNone/>
            </a:pPr>
            <a:r>
              <a:rPr lang="nb-NO" dirty="0" err="1" smtClean="0"/>
              <a:t>Opportunities</a:t>
            </a:r>
            <a:r>
              <a:rPr lang="nb-NO" dirty="0" smtClean="0"/>
              <a:t>:</a:t>
            </a:r>
            <a:endParaRPr lang="nb-NO" dirty="0"/>
          </a:p>
          <a:p>
            <a:r>
              <a:rPr lang="nb-NO" dirty="0" err="1" smtClean="0"/>
              <a:t>Responsible</a:t>
            </a:r>
            <a:r>
              <a:rPr lang="nb-NO" dirty="0" smtClean="0"/>
              <a:t> </a:t>
            </a:r>
            <a:r>
              <a:rPr lang="nb-NO" dirty="0" err="1" smtClean="0"/>
              <a:t>tourism</a:t>
            </a:r>
            <a:r>
              <a:rPr lang="nb-NO" dirty="0" smtClean="0"/>
              <a:t> – green, native, </a:t>
            </a:r>
            <a:r>
              <a:rPr lang="nb-NO" dirty="0" err="1" smtClean="0"/>
              <a:t>educative</a:t>
            </a:r>
            <a:endParaRPr lang="nb-NO" dirty="0" smtClean="0"/>
          </a:p>
          <a:p>
            <a:r>
              <a:rPr lang="nb-NO" dirty="0" smtClean="0"/>
              <a:t>The real Sami </a:t>
            </a:r>
            <a:r>
              <a:rPr lang="nb-NO" dirty="0" err="1" smtClean="0"/>
              <a:t>experience</a:t>
            </a:r>
            <a:endParaRPr lang="nb-NO" dirty="0"/>
          </a:p>
          <a:p>
            <a:r>
              <a:rPr lang="nb-NO" dirty="0" smtClean="0"/>
              <a:t>S</a:t>
            </a:r>
            <a:r>
              <a:rPr lang="se-NO" dirty="0" err="1" smtClean="0"/>
              <a:t>ámi</a:t>
            </a:r>
            <a:r>
              <a:rPr lang="se-NO" dirty="0" smtClean="0"/>
              <a:t> </a:t>
            </a:r>
            <a:r>
              <a:rPr lang="se-NO" dirty="0" err="1" smtClean="0"/>
              <a:t>language:</a:t>
            </a:r>
            <a:r>
              <a:rPr lang="se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have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strongest</a:t>
            </a:r>
            <a:r>
              <a:rPr lang="nb-NO" dirty="0" smtClean="0"/>
              <a:t> s</a:t>
            </a:r>
            <a:r>
              <a:rPr lang="se-NO" dirty="0" err="1" smtClean="0"/>
              <a:t>ámi</a:t>
            </a:r>
            <a:r>
              <a:rPr lang="se-NO" dirty="0" smtClean="0"/>
              <a:t> </a:t>
            </a:r>
            <a:r>
              <a:rPr lang="se-NO" dirty="0" err="1" smtClean="0"/>
              <a:t>speaking</a:t>
            </a:r>
            <a:r>
              <a:rPr lang="se-NO" dirty="0" smtClean="0"/>
              <a:t> </a:t>
            </a:r>
            <a:r>
              <a:rPr lang="se-NO" dirty="0" err="1" smtClean="0"/>
              <a:t>communit</a:t>
            </a:r>
            <a:r>
              <a:rPr lang="nb-NO" dirty="0" smtClean="0"/>
              <a:t>y</a:t>
            </a:r>
          </a:p>
          <a:p>
            <a:r>
              <a:rPr lang="nb-NO" dirty="0" smtClean="0"/>
              <a:t>The Cultural Capitol </a:t>
            </a:r>
            <a:r>
              <a:rPr lang="nb-NO" dirty="0" err="1" smtClean="0"/>
              <a:t>of</a:t>
            </a:r>
            <a:r>
              <a:rPr lang="nb-NO" dirty="0" smtClean="0"/>
              <a:t> Sápmi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 err="1" smtClean="0"/>
              <a:t>Challanges</a:t>
            </a:r>
            <a:r>
              <a:rPr lang="nb-NO" dirty="0" smtClean="0"/>
              <a:t>:</a:t>
            </a:r>
          </a:p>
          <a:p>
            <a:r>
              <a:rPr lang="nb-NO" dirty="0" err="1" smtClean="0"/>
              <a:t>Infrastructure</a:t>
            </a:r>
            <a:r>
              <a:rPr lang="nb-NO" dirty="0" smtClean="0"/>
              <a:t>, investors, </a:t>
            </a:r>
            <a:r>
              <a:rPr lang="nb-NO" dirty="0" err="1" smtClean="0"/>
              <a:t>lack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initiatives</a:t>
            </a: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b="1" dirty="0" smtClean="0"/>
              <a:t>How </a:t>
            </a:r>
            <a:r>
              <a:rPr lang="nb-NO" b="1" dirty="0" err="1" smtClean="0"/>
              <a:t>can</a:t>
            </a:r>
            <a:r>
              <a:rPr lang="nb-NO" b="1" dirty="0" smtClean="0"/>
              <a:t> </a:t>
            </a:r>
            <a:r>
              <a:rPr lang="nb-NO" b="1" dirty="0" err="1" smtClean="0"/>
              <a:t>the</a:t>
            </a:r>
            <a:r>
              <a:rPr lang="nb-NO" b="1" dirty="0" smtClean="0"/>
              <a:t> New Region </a:t>
            </a:r>
            <a:r>
              <a:rPr lang="nb-NO" b="1" dirty="0" err="1" smtClean="0"/>
              <a:t>provide</a:t>
            </a:r>
            <a:r>
              <a:rPr lang="nb-NO" b="1" dirty="0" smtClean="0"/>
              <a:t> </a:t>
            </a:r>
            <a:r>
              <a:rPr lang="nb-NO" b="1" dirty="0" err="1" smtClean="0"/>
              <a:t>preservation</a:t>
            </a:r>
            <a:r>
              <a:rPr lang="nb-NO" b="1" dirty="0" smtClean="0"/>
              <a:t> – </a:t>
            </a:r>
            <a:r>
              <a:rPr lang="nb-NO" b="1" dirty="0" err="1" smtClean="0"/>
              <a:t>but</a:t>
            </a:r>
            <a:r>
              <a:rPr lang="nb-NO" b="1" dirty="0" smtClean="0"/>
              <a:t> still support and </a:t>
            </a:r>
            <a:r>
              <a:rPr lang="nb-NO" b="1" dirty="0" err="1" smtClean="0"/>
              <a:t>development</a:t>
            </a:r>
            <a:r>
              <a:rPr lang="nb-NO" b="1" dirty="0" smtClean="0"/>
              <a:t>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14" y="318184"/>
            <a:ext cx="4742708" cy="225464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24" y="2707761"/>
            <a:ext cx="4167580" cy="27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e-NO" dirty="0" smtClean="0"/>
              <a:t>Geaidnu viidáseappot – </a:t>
            </a:r>
            <a:r>
              <a:rPr lang="se-NO" dirty="0" smtClean="0"/>
              <a:t>The </a:t>
            </a:r>
            <a:r>
              <a:rPr lang="se-NO" dirty="0" err="1" smtClean="0"/>
              <a:t>future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04" y="3657600"/>
            <a:ext cx="4629687" cy="3075710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6" y="3657600"/>
            <a:ext cx="6062558" cy="307571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5" y="1690688"/>
            <a:ext cx="10692245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53" y="388436"/>
            <a:ext cx="9144000" cy="571901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845968" y="272716"/>
            <a:ext cx="393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e-NO" sz="1400" i="1" dirty="0">
              <a:solidFill>
                <a:srgbClr val="FF0000"/>
              </a:solidFill>
            </a:endParaRPr>
          </a:p>
          <a:p>
            <a:endParaRPr lang="nb-NO" sz="14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Guovdageainnu suohkan - Kautokeino kommune">
            <a:hlinkClick r:id="rId3" tooltip="Guovdageainnu suohkan - Kautokeino kommun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05" y="388436"/>
            <a:ext cx="740127" cy="9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2496737" y="5585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NO" sz="1400" b="1" dirty="0" smtClean="0"/>
              <a:t>Guovdageainnu suohkan</a:t>
            </a:r>
          </a:p>
          <a:p>
            <a:r>
              <a:rPr lang="se-NO" sz="1400" b="1" dirty="0" smtClean="0"/>
              <a:t>Kautokeino kommune</a:t>
            </a:r>
            <a:endParaRPr lang="nb-NO" sz="1400" b="1" dirty="0"/>
          </a:p>
        </p:txBody>
      </p:sp>
      <p:sp>
        <p:nvSpPr>
          <p:cNvPr id="4" name="TekstSylinder 3"/>
          <p:cNvSpPr txBox="1"/>
          <p:nvPr/>
        </p:nvSpPr>
        <p:spPr>
          <a:xfrm>
            <a:off x="7311189" y="1471147"/>
            <a:ext cx="300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NO" sz="2400" b="1" i="1" dirty="0" smtClean="0"/>
              <a:t>Giitu – </a:t>
            </a:r>
            <a:r>
              <a:rPr lang="se-NO" sz="2400" b="1" i="1" dirty="0" err="1" smtClean="0"/>
              <a:t>Thank</a:t>
            </a:r>
            <a:r>
              <a:rPr lang="se-NO" sz="2400" b="1" i="1" dirty="0" smtClean="0"/>
              <a:t> </a:t>
            </a:r>
            <a:r>
              <a:rPr lang="se-NO" sz="2400" b="1" i="1" dirty="0" err="1" smtClean="0"/>
              <a:t>you</a:t>
            </a:r>
            <a:endParaRPr lang="nb-NO" sz="2400" b="1" i="1" dirty="0"/>
          </a:p>
        </p:txBody>
      </p:sp>
    </p:spTree>
    <p:extLst>
      <p:ext uri="{BB962C8B-B14F-4D97-AF65-F5344CB8AC3E}">
        <p14:creationId xmlns:p14="http://schemas.microsoft.com/office/powerpoint/2010/main" val="25402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NO" dirty="0" smtClean="0"/>
              <a:t>The s</a:t>
            </a:r>
            <a:r>
              <a:rPr lang="nb-NO" dirty="0" err="1" smtClean="0"/>
              <a:t>ymbols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Guovdageaidnu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401" y="3171567"/>
            <a:ext cx="3872129" cy="257575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845" y="1740684"/>
            <a:ext cx="50723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207568" y="1484785"/>
            <a:ext cx="77724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Påsken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855640" y="3140968"/>
            <a:ext cx="6400800" cy="1752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Viktig høytid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Store </a:t>
            </a:r>
            <a:r>
              <a:rPr lang="nb-NO" dirty="0"/>
              <a:t>familiebegivenheter </a:t>
            </a:r>
            <a:endParaRPr lang="nb-NO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Største kulturmønstringen</a:t>
            </a:r>
            <a:endParaRPr lang="nb-NO" dirty="0"/>
          </a:p>
        </p:txBody>
      </p:sp>
      <p:pic>
        <p:nvPicPr>
          <p:cNvPr id="1026" name="Picture 2" descr="H:\Prošeavtat\Brosjyre JS Norge\Govat\40806_xl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36" y="0"/>
            <a:ext cx="4848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8857" y="1075145"/>
            <a:ext cx="2109399" cy="158509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18" y="2660242"/>
            <a:ext cx="2371550" cy="158509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68" y="4245339"/>
            <a:ext cx="2776843" cy="169387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11" y="2331308"/>
            <a:ext cx="2873920" cy="191403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75" y="2610794"/>
            <a:ext cx="1066949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19" y="1825625"/>
            <a:ext cx="69683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2" y="1690688"/>
            <a:ext cx="3825275" cy="50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About</a:t>
            </a:r>
            <a:r>
              <a:rPr lang="nb-NO" dirty="0" smtClean="0"/>
              <a:t> Guovdageaidnu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Guovdageainnu </a:t>
            </a:r>
            <a:r>
              <a:rPr lang="nb-NO" dirty="0" err="1" smtClean="0"/>
              <a:t>suohkan</a:t>
            </a:r>
            <a:r>
              <a:rPr lang="nb-NO" dirty="0" smtClean="0"/>
              <a:t> – Kautokeino kommune</a:t>
            </a:r>
          </a:p>
          <a:p>
            <a:r>
              <a:rPr lang="nb-NO" dirty="0" smtClean="0"/>
              <a:t>10.000 km2</a:t>
            </a:r>
          </a:p>
          <a:p>
            <a:r>
              <a:rPr lang="nb-NO" dirty="0" smtClean="0"/>
              <a:t>3.000 </a:t>
            </a:r>
            <a:r>
              <a:rPr lang="nb-NO" dirty="0" err="1" smtClean="0"/>
              <a:t>inhabitants</a:t>
            </a:r>
            <a:endParaRPr lang="nb-NO" dirty="0" smtClean="0"/>
          </a:p>
          <a:p>
            <a:r>
              <a:rPr lang="nb-NO" dirty="0" smtClean="0"/>
              <a:t>95% </a:t>
            </a:r>
            <a:r>
              <a:rPr lang="nb-NO" dirty="0" err="1" smtClean="0"/>
              <a:t>speak</a:t>
            </a:r>
            <a:r>
              <a:rPr lang="nb-NO" dirty="0" smtClean="0"/>
              <a:t> Northern Sami</a:t>
            </a:r>
          </a:p>
          <a:p>
            <a:r>
              <a:rPr lang="nb-NO" dirty="0" smtClean="0"/>
              <a:t>100.000 </a:t>
            </a:r>
            <a:r>
              <a:rPr lang="nb-NO" dirty="0" err="1" smtClean="0"/>
              <a:t>reindeer</a:t>
            </a:r>
            <a:endParaRPr lang="se-NO" dirty="0" smtClean="0"/>
          </a:p>
          <a:p>
            <a:r>
              <a:rPr lang="se-NO" dirty="0" smtClean="0"/>
              <a:t>Sami m</a:t>
            </a:r>
            <a:r>
              <a:rPr lang="nb-NO" dirty="0" err="1" smtClean="0"/>
              <a:t>ajority</a:t>
            </a:r>
            <a:r>
              <a:rPr lang="nb-NO" dirty="0" smtClean="0"/>
              <a:t> </a:t>
            </a:r>
            <a:r>
              <a:rPr lang="nb-NO" dirty="0" err="1" smtClean="0"/>
              <a:t>population</a:t>
            </a:r>
            <a:endParaRPr lang="nb-NO" dirty="0" smtClean="0"/>
          </a:p>
          <a:p>
            <a:r>
              <a:rPr lang="nb-NO" dirty="0" smtClean="0"/>
              <a:t>Cultural Capital </a:t>
            </a:r>
            <a:r>
              <a:rPr lang="nb-NO" dirty="0" err="1" smtClean="0"/>
              <a:t>of</a:t>
            </a:r>
            <a:r>
              <a:rPr lang="nb-NO" dirty="0" smtClean="0"/>
              <a:t> S</a:t>
            </a:r>
            <a:r>
              <a:rPr lang="se-NO" dirty="0" err="1" smtClean="0"/>
              <a:t>ápmi</a:t>
            </a: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83" y="2764971"/>
            <a:ext cx="5067334" cy="2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Employment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Reindeer</a:t>
            </a:r>
            <a:r>
              <a:rPr lang="nb-NO" dirty="0" smtClean="0"/>
              <a:t> herding</a:t>
            </a:r>
          </a:p>
          <a:p>
            <a:r>
              <a:rPr lang="nb-NO" dirty="0" err="1" smtClean="0"/>
              <a:t>Tourism</a:t>
            </a:r>
            <a:endParaRPr lang="se-NO" dirty="0"/>
          </a:p>
          <a:p>
            <a:r>
              <a:rPr lang="nb-NO" dirty="0" smtClean="0"/>
              <a:t>Service</a:t>
            </a:r>
            <a:endParaRPr lang="se-NO" dirty="0"/>
          </a:p>
          <a:p>
            <a:r>
              <a:rPr lang="nb-NO" dirty="0" smtClean="0"/>
              <a:t>Public Service/private </a:t>
            </a:r>
            <a:r>
              <a:rPr lang="nb-NO" dirty="0" err="1" smtClean="0"/>
              <a:t>sector</a:t>
            </a:r>
            <a:r>
              <a:rPr lang="nb-NO" dirty="0" smtClean="0"/>
              <a:t>: 50/50</a:t>
            </a:r>
          </a:p>
          <a:p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857" y="3952388"/>
            <a:ext cx="2503430" cy="147062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27" y="417548"/>
            <a:ext cx="4224230" cy="281615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71" y="727340"/>
            <a:ext cx="2476016" cy="165647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27" y="3356187"/>
            <a:ext cx="4242967" cy="23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NO" dirty="0" err="1" smtClean="0"/>
              <a:t>Historical</a:t>
            </a:r>
            <a:r>
              <a:rPr lang="se-NO" dirty="0" smtClean="0"/>
              <a:t> </a:t>
            </a:r>
            <a:r>
              <a:rPr lang="se-NO" dirty="0" err="1" smtClean="0"/>
              <a:t>events</a:t>
            </a:r>
            <a:r>
              <a:rPr lang="se-NO" dirty="0" smtClean="0"/>
              <a:t> </a:t>
            </a:r>
            <a:r>
              <a:rPr lang="se-NO" dirty="0" err="1" smtClean="0"/>
              <a:t>and</a:t>
            </a:r>
            <a:r>
              <a:rPr lang="se-NO" dirty="0" smtClean="0"/>
              <a:t> a </a:t>
            </a:r>
            <a:r>
              <a:rPr lang="se-NO" dirty="0" err="1" smtClean="0"/>
              <a:t>few</a:t>
            </a:r>
            <a:r>
              <a:rPr lang="se-NO" dirty="0" smtClean="0"/>
              <a:t> </a:t>
            </a:r>
            <a:r>
              <a:rPr lang="se-NO" dirty="0" err="1" smtClean="0"/>
              <a:t>fun-facts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«The Cabin-Church» </a:t>
            </a:r>
            <a:r>
              <a:rPr lang="nb-NO" dirty="0" err="1" smtClean="0"/>
              <a:t>of</a:t>
            </a:r>
            <a:r>
              <a:rPr lang="nb-NO" dirty="0" smtClean="0"/>
              <a:t> 1650</a:t>
            </a:r>
          </a:p>
          <a:p>
            <a:pPr lvl="1"/>
            <a:r>
              <a:rPr lang="nb-NO" sz="2000" dirty="0" err="1" smtClean="0"/>
              <a:t>Established</a:t>
            </a:r>
            <a:r>
              <a:rPr lang="nb-NO" sz="2000" dirty="0" smtClean="0"/>
              <a:t> by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Swedish</a:t>
            </a:r>
            <a:r>
              <a:rPr lang="nb-NO" sz="2000" dirty="0" smtClean="0"/>
              <a:t> Crown</a:t>
            </a:r>
          </a:p>
          <a:p>
            <a:pPr lvl="1"/>
            <a:r>
              <a:rPr lang="nb-NO" sz="2000" dirty="0" err="1" smtClean="0"/>
              <a:t>Oldest</a:t>
            </a:r>
            <a:r>
              <a:rPr lang="nb-NO" sz="2000" dirty="0" smtClean="0"/>
              <a:t> </a:t>
            </a:r>
            <a:r>
              <a:rPr lang="nb-NO" sz="2000" dirty="0" err="1" smtClean="0"/>
              <a:t>standing</a:t>
            </a:r>
            <a:r>
              <a:rPr lang="nb-NO" sz="2000" dirty="0" smtClean="0"/>
              <a:t> </a:t>
            </a:r>
            <a:r>
              <a:rPr lang="nb-NO" sz="2000" dirty="0" err="1" smtClean="0"/>
              <a:t>building</a:t>
            </a:r>
            <a:r>
              <a:rPr lang="nb-NO" sz="2000" dirty="0" smtClean="0"/>
              <a:t> in Finnmark</a:t>
            </a:r>
          </a:p>
          <a:p>
            <a:pPr lvl="1"/>
            <a:r>
              <a:rPr lang="nb-NO" sz="2000" dirty="0" err="1" smtClean="0"/>
              <a:t>Local</a:t>
            </a:r>
            <a:r>
              <a:rPr lang="nb-NO" sz="2000" dirty="0" smtClean="0"/>
              <a:t> </a:t>
            </a:r>
            <a:r>
              <a:rPr lang="nb-NO" sz="2000" dirty="0" err="1" smtClean="0"/>
              <a:t>timber</a:t>
            </a:r>
            <a:r>
              <a:rPr lang="nb-NO" sz="2000" dirty="0" smtClean="0"/>
              <a:t> (!)</a:t>
            </a:r>
          </a:p>
          <a:p>
            <a:r>
              <a:rPr lang="nb-NO" dirty="0" smtClean="0"/>
              <a:t>The </a:t>
            </a:r>
            <a:r>
              <a:rPr lang="se-NO" dirty="0" smtClean="0"/>
              <a:t>Kautokeino </a:t>
            </a:r>
            <a:r>
              <a:rPr lang="nb-NO" dirty="0" err="1"/>
              <a:t>R</a:t>
            </a:r>
            <a:r>
              <a:rPr lang="se-NO" dirty="0" err="1" smtClean="0"/>
              <a:t>ebellion</a:t>
            </a:r>
            <a:r>
              <a:rPr lang="se-NO" dirty="0" smtClean="0"/>
              <a:t> </a:t>
            </a:r>
            <a:r>
              <a:rPr lang="nb-NO" dirty="0" err="1" smtClean="0"/>
              <a:t>of</a:t>
            </a:r>
            <a:r>
              <a:rPr lang="se-NO" dirty="0" smtClean="0"/>
              <a:t> </a:t>
            </a:r>
            <a:r>
              <a:rPr lang="se-NO" dirty="0"/>
              <a:t>1852 </a:t>
            </a:r>
            <a:endParaRPr lang="se-NO" dirty="0" smtClean="0"/>
          </a:p>
          <a:p>
            <a:r>
              <a:rPr lang="se-NO" dirty="0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damming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se-NO" dirty="0" smtClean="0"/>
              <a:t> </a:t>
            </a:r>
            <a:endParaRPr lang="nb-NO" dirty="0" smtClean="0"/>
          </a:p>
          <a:p>
            <a:pPr marL="0" indent="0">
              <a:buNone/>
            </a:pPr>
            <a:r>
              <a:rPr lang="se-NO" dirty="0" smtClean="0"/>
              <a:t>Alta-Kautokeino </a:t>
            </a:r>
            <a:r>
              <a:rPr lang="nb-NO" dirty="0" smtClean="0"/>
              <a:t>River i</a:t>
            </a:r>
            <a:r>
              <a:rPr lang="se-NO" dirty="0" smtClean="0"/>
              <a:t>n </a:t>
            </a:r>
            <a:r>
              <a:rPr lang="se-NO" dirty="0" smtClean="0"/>
              <a:t>1979</a:t>
            </a:r>
          </a:p>
          <a:p>
            <a:r>
              <a:rPr lang="nb-NO" dirty="0" smtClean="0"/>
              <a:t>Worlds northernmost </a:t>
            </a:r>
            <a:r>
              <a:rPr lang="nb-NO" dirty="0" err="1" smtClean="0"/>
              <a:t>spruce</a:t>
            </a:r>
            <a:r>
              <a:rPr lang="nb-NO" dirty="0" smtClean="0"/>
              <a:t>-</a:t>
            </a:r>
          </a:p>
          <a:p>
            <a:pPr marL="0" indent="0">
              <a:buNone/>
            </a:pPr>
            <a:r>
              <a:rPr lang="nb-NO" dirty="0" err="1" smtClean="0"/>
              <a:t>forest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614" y="4561017"/>
            <a:ext cx="1336712" cy="195683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13" y="3548627"/>
            <a:ext cx="2447943" cy="144781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13" y="5154736"/>
            <a:ext cx="2477710" cy="13631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05" y="2013546"/>
            <a:ext cx="1336712" cy="206338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13" y="2036935"/>
            <a:ext cx="2447943" cy="13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936</Words>
  <Application>Microsoft Office PowerPoint</Application>
  <PresentationFormat>Widescreen</PresentationFormat>
  <Paragraphs>123</Paragraphs>
  <Slides>19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Office-tema</vt:lpstr>
      <vt:lpstr>  About      Johan Vasara Sátnejođiheaddji / Ordfører / Mayor</vt:lpstr>
      <vt:lpstr>The symbols of Guovdageaidnu</vt:lpstr>
      <vt:lpstr>Påsken</vt:lpstr>
      <vt:lpstr>PowerPoint-presentasjon</vt:lpstr>
      <vt:lpstr>PowerPoint-presentasjon</vt:lpstr>
      <vt:lpstr>PowerPoint-presentasjon</vt:lpstr>
      <vt:lpstr>About Guovdageaidnu</vt:lpstr>
      <vt:lpstr>Employment </vt:lpstr>
      <vt:lpstr>Historical events and a few fun-facts</vt:lpstr>
      <vt:lpstr>Current events</vt:lpstr>
      <vt:lpstr>The main service provider in the municipality</vt:lpstr>
      <vt:lpstr>From birth to adulthood</vt:lpstr>
      <vt:lpstr>Political organization</vt:lpstr>
      <vt:lpstr>The elected council - The only truly Sámi self-governing body</vt:lpstr>
      <vt:lpstr>Most of our employees speak Sámi</vt:lpstr>
      <vt:lpstr>«Guovdageainnu suohkan» in numbers</vt:lpstr>
      <vt:lpstr>Threats and opportunities</vt:lpstr>
      <vt:lpstr>Geaidnu viidáseappot – The future</vt:lpstr>
      <vt:lpstr>PowerPoint-presentasjon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samiskes rolle i en sentralsamisk kommune</dc:title>
  <dc:creator>Johan Vasara</dc:creator>
  <cp:lastModifiedBy>Johan Vasara</cp:lastModifiedBy>
  <cp:revision>40</cp:revision>
  <dcterms:created xsi:type="dcterms:W3CDTF">2016-11-21T08:02:48Z</dcterms:created>
  <dcterms:modified xsi:type="dcterms:W3CDTF">2018-11-07T16:12:56Z</dcterms:modified>
</cp:coreProperties>
</file>