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57" r:id="rId5"/>
    <p:sldId id="316" r:id="rId6"/>
    <p:sldId id="317" r:id="rId7"/>
    <p:sldId id="318" r:id="rId8"/>
    <p:sldId id="315" r:id="rId9"/>
    <p:sldId id="280" r:id="rId10"/>
  </p:sldIdLst>
  <p:sldSz cx="12192000" cy="6858000"/>
  <p:notesSz cx="6797675" cy="9926638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003" userDrawn="1">
          <p15:clr>
            <a:srgbClr val="A4A3A4"/>
          </p15:clr>
        </p15:guide>
        <p15:guide id="3" orient="horz" pos="904" userDrawn="1">
          <p15:clr>
            <a:srgbClr val="A4A3A4"/>
          </p15:clr>
        </p15:guide>
        <p15:guide id="4" orient="horz" pos="3856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7" pos="6928" userDrawn="1">
          <p15:clr>
            <a:srgbClr val="A4A3A4"/>
          </p15:clr>
        </p15:guide>
        <p15:guide id="8" pos="7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6E82"/>
    <a:srgbClr val="7D6323"/>
    <a:srgbClr val="978439"/>
    <a:srgbClr val="897B47"/>
    <a:srgbClr val="E6E093"/>
    <a:srgbClr val="988237"/>
    <a:srgbClr val="887D47"/>
    <a:srgbClr val="0F0B61"/>
    <a:srgbClr val="1F187E"/>
    <a:srgbClr val="2057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7" autoAdjust="0"/>
    <p:restoredTop sz="96259" autoAdjust="0"/>
  </p:normalViewPr>
  <p:slideViewPr>
    <p:cSldViewPr showGuides="1">
      <p:cViewPr varScale="1">
        <p:scale>
          <a:sx n="41" d="100"/>
          <a:sy n="41" d="100"/>
        </p:scale>
        <p:origin x="78" y="1014"/>
      </p:cViewPr>
      <p:guideLst>
        <p:guide orient="horz" pos="2160"/>
        <p:guide orient="horz" pos="1003"/>
        <p:guide orient="horz" pos="904"/>
        <p:guide orient="horz" pos="3856"/>
        <p:guide pos="3840"/>
        <p:guide pos="6928"/>
        <p:guide pos="7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68" d="100"/>
          <a:sy n="168" d="100"/>
        </p:scale>
        <p:origin x="492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F24DE-A009-47EC-A994-2C17E4B067A3}" type="datetimeFigureOut">
              <a:rPr lang="nb-NO" smtClean="0"/>
              <a:t>08.11.2018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D7869-2FA0-46F6-845B-C2F49CB8A06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7536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C18B6A-70AD-4AB0-A02D-C0FC08D14F91}" type="datetimeFigureOut">
              <a:rPr lang="nb-NO"/>
              <a:pPr>
                <a:defRPr/>
              </a:pPr>
              <a:t>08.11.2018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773A84-FC95-4064-B83F-81CB4A0C49A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0969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4998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kmål Startside Alt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25265"/>
          <a:stretch/>
        </p:blipFill>
        <p:spPr>
          <a:xfrm>
            <a:off x="5375920" y="1347857"/>
            <a:ext cx="6816080" cy="5498652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</a:t>
            </a:r>
            <a:r>
              <a:rPr lang="nb-NO" sz="1200" dirty="0" smtClean="0"/>
              <a:t>Startside Alternativ 1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/>
              <a:t>Kommunal- og</a:t>
            </a:r>
            <a:br>
              <a:rPr lang="nb-NO" sz="1300" noProof="0" dirty="0" smtClean="0"/>
            </a:br>
            <a:r>
              <a:rPr lang="nb-NO" sz="1300" noProof="0" dirty="0" smtClean="0"/>
              <a:t>moderniseringsdepartementet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297553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Tekst med liggende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/>
          <a:p>
            <a:r>
              <a:rPr lang="nb-NO" noProof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8"/>
            <a:ext cx="9792000" cy="234025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-1430" y="3967520"/>
            <a:ext cx="12192000" cy="215124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24C481F-AE0B-4DCC-AC67-2EC3DEB76A37}" type="datetime4">
              <a:rPr lang="nb-NO" smtClean="0"/>
              <a:t>8. november 2018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mal:1 utfallende bilde</a:t>
            </a:r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1"/>
            <a:ext cx="12192000" cy="6117165"/>
          </a:xfr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53982C4-5528-46BC-8D14-237E2BE24CFC}" type="datetime4">
              <a:rPr lang="nb-NO" smtClean="0"/>
              <a:t>8. november 2018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Diagram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1198800" y="1592264"/>
            <a:ext cx="9792000" cy="4525766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diagram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</a:t>
            </a:r>
            <a:r>
              <a:rPr lang="nb-NO" sz="1200" b="1" dirty="0" smtClean="0"/>
              <a:t>å få sidenummer</a:t>
            </a:r>
            <a:r>
              <a:rPr lang="nb-NO" sz="1200" b="1" dirty="0"/>
              <a:t>, </a:t>
            </a:r>
            <a:r>
              <a:rPr lang="nb-NO" sz="1200" b="1" dirty="0" smtClean="0"/>
              <a:t>dato</a:t>
            </a:r>
            <a:r>
              <a:rPr lang="nb-NO" sz="1200" b="1" baseline="0" dirty="0" smtClean="0"/>
              <a:t> </a:t>
            </a:r>
            <a:r>
              <a:rPr lang="nb-NO" sz="1200" b="1" dirty="0" smtClean="0"/>
              <a:t>og tittel </a:t>
            </a:r>
            <a:r>
              <a:rPr lang="nb-NO" sz="1200" b="1" dirty="0"/>
              <a:t>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</a:t>
            </a:r>
            <a:r>
              <a:rPr lang="nb-NO" sz="1200" dirty="0" smtClean="0"/>
              <a:t>bunntekst</a:t>
            </a:r>
          </a:p>
          <a:p>
            <a:pPr>
              <a:defRPr/>
            </a:pPr>
            <a:r>
              <a:rPr lang="nb-NO" sz="1200" baseline="0" dirty="0" smtClean="0"/>
              <a:t>- </a:t>
            </a:r>
            <a:r>
              <a:rPr lang="nb-NO" sz="1200" dirty="0" smtClean="0"/>
              <a:t>Huk </a:t>
            </a:r>
            <a:r>
              <a:rPr lang="nb-NO" sz="1200" dirty="0"/>
              <a:t>av for ønsket tekst.</a:t>
            </a:r>
          </a:p>
        </p:txBody>
      </p:sp>
      <p:cxnSp>
        <p:nvCxnSpPr>
          <p:cNvPr id="16" name="Vinkel 15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F15B210-99BF-48C0-AE73-1AE706D307FE}" type="datetime4">
              <a:rPr lang="nb-NO" smtClean="0"/>
              <a:t>8. november 2018</a:t>
            </a:fld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Tabell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863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1198800" y="1592264"/>
            <a:ext cx="9792000" cy="4525766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en tabell</a:t>
            </a:r>
            <a:endParaRPr lang="nb-NO" noProof="0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250DF01-0367-4428-8C5A-3612F7198292}" type="datetime4">
              <a:rPr lang="nb-NO" smtClean="0"/>
              <a:t>8. november 2018</a:t>
            </a:fld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4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okmål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398" y="296863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98800" y="1591399"/>
            <a:ext cx="48600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591399"/>
            <a:ext cx="4788000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FDDACC5-A4E0-4B75-BDD9-2F2DFE408CA9}" type="datetime4">
              <a:rPr lang="nb-NO" smtClean="0"/>
              <a:t>8. november 2018</a:t>
            </a:fld>
            <a:endParaRPr lang="nb-NO" dirty="0"/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5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kmål Sluttside Alt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25265"/>
          <a:stretch/>
        </p:blipFill>
        <p:spPr>
          <a:xfrm>
            <a:off x="5375920" y="1347857"/>
            <a:ext cx="6816080" cy="5498652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</a:t>
            </a:r>
            <a:r>
              <a:rPr lang="nb-NO" sz="1200" dirty="0" smtClean="0"/>
              <a:t>Sluttside Alternativ</a:t>
            </a:r>
            <a:r>
              <a:rPr lang="nb-NO" sz="1200" baseline="0" dirty="0" smtClean="0"/>
              <a:t> 1</a:t>
            </a:r>
            <a:endParaRPr lang="nb-NO" sz="1200" dirty="0" smtClean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Bildekreditering: Slide X: </a:t>
            </a:r>
            <a:r>
              <a:rPr lang="nb-NO" sz="1300" dirty="0" smtClean="0"/>
              <a:t>© </a:t>
            </a:r>
            <a:r>
              <a:rPr lang="nb-NO" dirty="0" smtClean="0"/>
              <a:t>Fotografens navn, Bildebyrå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smtClean="0"/>
              <a:t>Takk for oppmerksomheten!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/>
              <a:t>Kommunal- og</a:t>
            </a:r>
            <a:br>
              <a:rPr lang="nb-NO" sz="1300" noProof="0" dirty="0" smtClean="0"/>
            </a:br>
            <a:r>
              <a:rPr lang="nb-NO" sz="1300" noProof="0" dirty="0" smtClean="0"/>
              <a:t>moderniseringsdepartementet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261050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kmålk Sluttside Alt 2">
    <p:bg>
      <p:bgPr>
        <a:gradFill>
          <a:gsLst>
            <a:gs pos="20000">
              <a:schemeClr val="bg2"/>
            </a:gs>
            <a:gs pos="83000">
              <a:schemeClr val="tx2"/>
            </a:gs>
          </a:gsLst>
          <a:lin ang="3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867"/>
          <a:stretch/>
        </p:blipFill>
        <p:spPr>
          <a:xfrm>
            <a:off x="5375920" y="1369497"/>
            <a:ext cx="6816080" cy="5469514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</a:t>
            </a:r>
            <a:r>
              <a:rPr lang="nb-NO" sz="1200" dirty="0" smtClean="0"/>
              <a:t>Sluttside Alternativ</a:t>
            </a:r>
            <a:r>
              <a:rPr lang="nb-NO" sz="1200" baseline="0" dirty="0" smtClean="0"/>
              <a:t> 2</a:t>
            </a:r>
            <a:r>
              <a:rPr lang="nb-NO" sz="1200" dirty="0" smtClean="0"/>
              <a:t> 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2"/>
            <a:ext cx="9792000" cy="871303"/>
          </a:xfrm>
        </p:spPr>
        <p:txBody>
          <a:bodyPr lIns="0" anchor="t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Bildekreditering: Slide X: </a:t>
            </a:r>
            <a:r>
              <a:rPr lang="nb-NO" sz="1300" dirty="0" smtClean="0"/>
              <a:t>© </a:t>
            </a:r>
            <a:r>
              <a:rPr lang="nb-NO" dirty="0" smtClean="0"/>
              <a:t>Fotografens navn, Bildebyrå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smtClean="0"/>
              <a:t>Takk for oppmerksomheten!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/>
              <a:t>Kommunal- og</a:t>
            </a:r>
            <a:br>
              <a:rPr lang="nb-NO" sz="1300" noProof="0" dirty="0" smtClean="0"/>
            </a:br>
            <a:r>
              <a:rPr lang="nb-NO" sz="1300" noProof="0" dirty="0" smtClean="0"/>
              <a:t>moderniseringsdepartementet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129037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kmål Startside Alt 2">
    <p:bg>
      <p:bgPr>
        <a:gradFill>
          <a:gsLst>
            <a:gs pos="20000">
              <a:schemeClr val="bg2"/>
            </a:gs>
            <a:gs pos="83000">
              <a:schemeClr val="tx2"/>
            </a:gs>
          </a:gsLst>
          <a:lin ang="3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867"/>
          <a:stretch/>
        </p:blipFill>
        <p:spPr>
          <a:xfrm>
            <a:off x="5375920" y="1369497"/>
            <a:ext cx="6816080" cy="5469514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</a:t>
            </a:r>
            <a:r>
              <a:rPr lang="nb-NO" sz="1200" dirty="0" smtClean="0"/>
              <a:t>Startside Alternativ 2</a:t>
            </a:r>
            <a:endParaRPr lang="nb-NO" sz="1200" dirty="0"/>
          </a:p>
        </p:txBody>
      </p:sp>
      <p:cxnSp>
        <p:nvCxnSpPr>
          <p:cNvPr id="19" name="Rett linje 18"/>
          <p:cNvCxnSpPr/>
          <p:nvPr userDrawn="1"/>
        </p:nvCxnSpPr>
        <p:spPr>
          <a:xfrm>
            <a:off x="1062506" y="368660"/>
            <a:ext cx="0" cy="326245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rgbClr val="000000"/>
                </a:solidFill>
              </a:defRPr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/>
              <a:t>Kommunal- og</a:t>
            </a:r>
            <a:br>
              <a:rPr lang="nb-NO" sz="1300" noProof="0" dirty="0" smtClean="0"/>
            </a:br>
            <a:r>
              <a:rPr lang="nb-NO" sz="1300" noProof="0" dirty="0" smtClean="0"/>
              <a:t>moderniseringsdepartementet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206779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kmål Startside m eget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3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3271952"/>
            <a:ext cx="12192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0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Presentasjonstittel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</a:t>
            </a:r>
            <a:r>
              <a:rPr lang="nb-NO" sz="1200" dirty="0" smtClean="0"/>
              <a:t>Startside</a:t>
            </a:r>
            <a:r>
              <a:rPr lang="nb-NO" sz="1200" baseline="0" dirty="0" smtClean="0"/>
              <a:t> – sett inn eget bilde</a:t>
            </a:r>
            <a:endParaRPr lang="nb-NO" sz="1200" dirty="0"/>
          </a:p>
        </p:txBody>
      </p:sp>
      <p:sp>
        <p:nvSpPr>
          <p:cNvPr id="35" name="Plassholder for tekst 34"/>
          <p:cNvSpPr>
            <a:spLocks noGrp="1"/>
          </p:cNvSpPr>
          <p:nvPr>
            <p:ph type="body" sz="quarter" idx="17" hasCustomPrompt="1"/>
          </p:nvPr>
        </p:nvSpPr>
        <p:spPr>
          <a:xfrm>
            <a:off x="1199456" y="2384593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Navn Foredragsholder</a:t>
            </a:r>
          </a:p>
        </p:txBody>
      </p:sp>
      <p:sp>
        <p:nvSpPr>
          <p:cNvPr id="39" name="Plassholder for tekst 38"/>
          <p:cNvSpPr>
            <a:spLocks noGrp="1"/>
          </p:cNvSpPr>
          <p:nvPr>
            <p:ph type="body" sz="quarter" idx="18" hasCustomPrompt="1"/>
          </p:nvPr>
        </p:nvSpPr>
        <p:spPr>
          <a:xfrm>
            <a:off x="1199456" y="2744924"/>
            <a:ext cx="9792000" cy="288000"/>
          </a:xfrm>
        </p:spPr>
        <p:txBody>
          <a:bodyPr lIns="0" anchor="ctr" anchorCtr="0"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 smtClean="0"/>
              <a:t>Sted, dato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3" name="TekstSylinder 12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/>
              <a:t>Kommunal- og</a:t>
            </a:r>
            <a:br>
              <a:rPr lang="nb-NO" sz="1300" noProof="0" dirty="0" smtClean="0"/>
            </a:br>
            <a:r>
              <a:rPr lang="nb-NO" sz="1300" noProof="0" dirty="0" smtClean="0"/>
              <a:t>moderniseringsdepartementet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185164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kmål Kapittel/tema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3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3271952"/>
            <a:ext cx="12192000" cy="3586048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 algn="ctr"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1" y="-268288"/>
            <a:ext cx="3983567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</a:t>
            </a:r>
            <a:r>
              <a:rPr lang="nb-NO" sz="1200" dirty="0" smtClean="0"/>
              <a:t>Kapittel /</a:t>
            </a:r>
            <a:r>
              <a:rPr lang="nb-NO" sz="1200" baseline="0" dirty="0" smtClean="0"/>
              <a:t> Temaside</a:t>
            </a:r>
            <a:endParaRPr lang="nb-NO" sz="1200" dirty="0"/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21" hasCustomPrompt="1"/>
          </p:nvPr>
        </p:nvSpPr>
        <p:spPr>
          <a:xfrm>
            <a:off x="1198800" y="1124744"/>
            <a:ext cx="9792000" cy="1144800"/>
          </a:xfrm>
        </p:spPr>
        <p:txBody>
          <a:bodyPr lIns="0" anchor="b" anchorCtr="0"/>
          <a:lstStyle>
            <a:lvl1pPr marL="0" indent="0">
              <a:buNone/>
              <a:defRPr sz="3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Kapittel og temaside</a:t>
            </a:r>
          </a:p>
        </p:txBody>
      </p:sp>
      <p:sp>
        <p:nvSpPr>
          <p:cNvPr id="15" name="Plassholder for tekst 4"/>
          <p:cNvSpPr>
            <a:spLocks noGrp="1"/>
          </p:cNvSpPr>
          <p:nvPr>
            <p:ph type="body" sz="quarter" idx="22" hasCustomPrompt="1"/>
          </p:nvPr>
        </p:nvSpPr>
        <p:spPr>
          <a:xfrm>
            <a:off x="1054800" y="368660"/>
            <a:ext cx="18000" cy="32616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 sz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527251"/>
            <a:ext cx="298705" cy="362713"/>
          </a:xfrm>
          <a:prstGeom prst="rect">
            <a:avLst/>
          </a:prstGeom>
        </p:spPr>
      </p:pic>
      <p:sp>
        <p:nvSpPr>
          <p:cNvPr id="10" name="TekstSylinder 9"/>
          <p:cNvSpPr txBox="1"/>
          <p:nvPr userDrawn="1"/>
        </p:nvSpPr>
        <p:spPr>
          <a:xfrm>
            <a:off x="1111500" y="467147"/>
            <a:ext cx="46604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300" noProof="0" dirty="0" smtClean="0"/>
              <a:t>Kommunal- og</a:t>
            </a:r>
            <a:br>
              <a:rPr lang="nb-NO" sz="1300" noProof="0" dirty="0" smtClean="0"/>
            </a:br>
            <a:r>
              <a:rPr lang="nb-NO" sz="1300" noProof="0" dirty="0" smtClean="0"/>
              <a:t>moderniseringsdepartementet</a:t>
            </a:r>
            <a:endParaRPr lang="nb-NO" sz="1300" noProof="0" dirty="0"/>
          </a:p>
        </p:txBody>
      </p:sp>
    </p:spTree>
    <p:extLst>
      <p:ext uri="{BB962C8B-B14F-4D97-AF65-F5344CB8AC3E}">
        <p14:creationId xmlns:p14="http://schemas.microsoft.com/office/powerpoint/2010/main" val="333581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kmål 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1" y="-276225"/>
            <a:ext cx="5566835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 err="1"/>
              <a:t>mal:Tekst</a:t>
            </a:r>
            <a:r>
              <a:rPr lang="nb-NO" sz="1200" dirty="0"/>
              <a:t> med kulepunkter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</a:t>
            </a:r>
            <a:r>
              <a:rPr lang="nb-NO" sz="1200" b="1" dirty="0" smtClean="0"/>
              <a:t>å få sidenummer</a:t>
            </a:r>
            <a:r>
              <a:rPr lang="nb-NO" sz="1200" b="1" dirty="0"/>
              <a:t>, </a:t>
            </a:r>
            <a:r>
              <a:rPr lang="nb-NO" sz="1200" b="1" dirty="0" smtClean="0"/>
              <a:t>dato</a:t>
            </a:r>
            <a:r>
              <a:rPr lang="nb-NO" sz="1200" b="1" baseline="0" dirty="0" smtClean="0"/>
              <a:t> </a:t>
            </a:r>
            <a:r>
              <a:rPr lang="nb-NO" sz="1200" b="1" dirty="0" smtClean="0"/>
              <a:t>og tittel </a:t>
            </a:r>
            <a:r>
              <a:rPr lang="nb-NO" sz="1200" b="1" dirty="0"/>
              <a:t>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</a:t>
            </a:r>
            <a:r>
              <a:rPr lang="nb-NO" sz="1200" dirty="0" smtClean="0"/>
              <a:t>bunntekst</a:t>
            </a:r>
          </a:p>
          <a:p>
            <a:pPr>
              <a:defRPr/>
            </a:pPr>
            <a:r>
              <a:rPr lang="nb-NO" sz="1200" baseline="0" dirty="0" smtClean="0"/>
              <a:t>- </a:t>
            </a:r>
            <a:r>
              <a:rPr lang="nb-NO" sz="1200" dirty="0" smtClean="0"/>
              <a:t>Huk </a:t>
            </a:r>
            <a:r>
              <a:rPr lang="nb-NO" sz="1200" dirty="0"/>
              <a:t>av for ønsket tekst.</a:t>
            </a:r>
          </a:p>
        </p:txBody>
      </p:sp>
      <p:cxnSp>
        <p:nvCxnSpPr>
          <p:cNvPr id="6" name="Vinkel 5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950" y="296652"/>
            <a:ext cx="9793225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950" y="1592797"/>
            <a:ext cx="9793225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29793EE-9BC6-4C58-A385-4D255E038E97}" type="datetime4">
              <a:rPr lang="nb-NO" smtClean="0"/>
              <a:t>8. november 2018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95250" y="-276225"/>
            <a:ext cx="4366684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Tekst uten kulepunkter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9792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9792000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-2761191" y="4725144"/>
            <a:ext cx="2448984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b="1" dirty="0"/>
              <a:t>For </a:t>
            </a:r>
            <a:r>
              <a:rPr lang="nb-NO" sz="1200" b="1" dirty="0" smtClean="0"/>
              <a:t>å få sidenummer</a:t>
            </a:r>
            <a:r>
              <a:rPr lang="nb-NO" sz="1200" b="1" dirty="0"/>
              <a:t>, </a:t>
            </a:r>
            <a:r>
              <a:rPr lang="nb-NO" sz="1200" b="1" dirty="0" smtClean="0"/>
              <a:t>dato</a:t>
            </a:r>
            <a:r>
              <a:rPr lang="nb-NO" sz="1200" b="1" baseline="0" dirty="0" smtClean="0"/>
              <a:t> </a:t>
            </a:r>
            <a:r>
              <a:rPr lang="nb-NO" sz="1200" b="1" dirty="0" smtClean="0"/>
              <a:t>og tittel </a:t>
            </a:r>
            <a:r>
              <a:rPr lang="nb-NO" sz="1200" b="1" dirty="0"/>
              <a:t>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</a:t>
            </a:r>
            <a:r>
              <a:rPr lang="nb-NO" sz="1200" dirty="0" smtClean="0"/>
              <a:t>bunntekst</a:t>
            </a:r>
          </a:p>
          <a:p>
            <a:pPr>
              <a:defRPr/>
            </a:pPr>
            <a:r>
              <a:rPr lang="nb-NO" sz="1200" baseline="0" dirty="0" smtClean="0"/>
              <a:t>- </a:t>
            </a:r>
            <a:r>
              <a:rPr lang="nb-NO" sz="1200" dirty="0" smtClean="0"/>
              <a:t>Huk </a:t>
            </a:r>
            <a:r>
              <a:rPr lang="nb-NO" sz="1200" dirty="0"/>
              <a:t>av for ønsket tekst.</a:t>
            </a:r>
          </a:p>
        </p:txBody>
      </p:sp>
      <p:cxnSp>
        <p:nvCxnSpPr>
          <p:cNvPr id="13" name="Vinkel 12"/>
          <p:cNvCxnSpPr/>
          <p:nvPr userDrawn="1"/>
        </p:nvCxnSpPr>
        <p:spPr>
          <a:xfrm>
            <a:off x="-1536699" y="5984875"/>
            <a:ext cx="1104900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6729917-E9BD-469D-B2CC-5CB0ECF952EF}" type="datetime4">
              <a:rPr lang="nb-NO" smtClean="0"/>
              <a:t>8. november 2018</a:t>
            </a:fld>
            <a:endParaRPr lang="nb-NO" dirty="0"/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Tekst med kulepunkter - 1 vertikalt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9958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1" y="1592797"/>
            <a:ext cx="7309467" cy="4525963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-1"/>
            <a:ext cx="3420000" cy="6120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B507194-68A4-4C1C-ACA3-82AB29123646}" type="datetime4">
              <a:rPr lang="nb-NO" smtClean="0"/>
              <a:t>8. november 2018</a:t>
            </a:fld>
            <a:endParaRPr lang="nb-NO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Tekst med kulepunkter – 3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8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7308000" cy="4525963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2000" y="228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2000" y="2039935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772000" y="4077300"/>
            <a:ext cx="3420000" cy="205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3073400" y="5299076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sp>
        <p:nvSpPr>
          <p:cNvPr id="12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70B77F7-FFE8-41D2-B98A-0F125FE9C168}" type="datetime4">
              <a:rPr lang="nb-NO" smtClean="0"/>
              <a:t>8. november 2018</a:t>
            </a:fld>
            <a:endParaRPr lang="nb-NO" dirty="0"/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kmål 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95251" y="-304800"/>
            <a:ext cx="10128251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Bokmål </a:t>
            </a:r>
            <a:r>
              <a:rPr lang="nb-NO" sz="1200" dirty="0"/>
              <a:t>mal: Tekst med kulepunkter – </a:t>
            </a:r>
            <a:r>
              <a:rPr lang="nb-NO" sz="1200" dirty="0" smtClean="0"/>
              <a:t>4 </a:t>
            </a:r>
            <a:r>
              <a:rPr lang="nb-NO" sz="1200" dirty="0"/>
              <a:t>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98800" y="296652"/>
            <a:ext cx="73080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98800" y="1592797"/>
            <a:ext cx="7308000" cy="4525963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8770570" y="0"/>
            <a:ext cx="3420000" cy="15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770570" y="1556792"/>
            <a:ext cx="3420000" cy="151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770570" y="3068960"/>
            <a:ext cx="3420000" cy="1548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8770570" y="4606760"/>
            <a:ext cx="3420000" cy="1512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3073400" y="5299076"/>
            <a:ext cx="268816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8E12D69-941E-4B22-86F1-76335C83BA4A}" type="datetime4">
              <a:rPr lang="nb-NO" smtClean="0"/>
              <a:t>8. november 2018</a:t>
            </a:fld>
            <a:endParaRPr lang="nb-NO" dirty="0"/>
          </a:p>
        </p:txBody>
      </p:sp>
      <p:sp>
        <p:nvSpPr>
          <p:cNvPr id="19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20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1198950" y="296863"/>
            <a:ext cx="936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1198950" y="1592263"/>
            <a:ext cx="9360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1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0208407" y="6314400"/>
            <a:ext cx="1002146" cy="216000"/>
          </a:xfrm>
          <a:prstGeom prst="rect">
            <a:avLst/>
          </a:prstGeom>
        </p:spPr>
        <p:txBody>
          <a:bodyPr lIns="72000"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BA6F004-7F2C-4B8B-8EC3-5FEFCEAC2FEF}" type="datetime4">
              <a:rPr lang="nb-NO" smtClean="0"/>
              <a:t>8. november 2018</a:t>
            </a:fld>
            <a:endParaRPr lang="nb-NO" dirty="0"/>
          </a:p>
        </p:txBody>
      </p:sp>
      <p:sp>
        <p:nvSpPr>
          <p:cNvPr id="20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475820" y="6314400"/>
            <a:ext cx="5688632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nb-NO" dirty="0" smtClean="0"/>
              <a:t>Tittel på presentasjonen</a:t>
            </a:r>
            <a:endParaRPr lang="nb-NO" dirty="0"/>
          </a:p>
        </p:txBody>
      </p:sp>
      <p:sp>
        <p:nvSpPr>
          <p:cNvPr id="21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244985" y="6314400"/>
            <a:ext cx="503643" cy="216000"/>
          </a:xfrm>
          <a:prstGeom prst="rect">
            <a:avLst/>
          </a:prstGeom>
        </p:spPr>
        <p:txBody>
          <a:bodyPr rIns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2" name="TekstSylinder 1"/>
          <p:cNvSpPr txBox="1"/>
          <p:nvPr/>
        </p:nvSpPr>
        <p:spPr>
          <a:xfrm>
            <a:off x="595643" y="6304312"/>
            <a:ext cx="2592288" cy="20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800" noProof="0" dirty="0" smtClean="0"/>
              <a:t>Kommunal- og moderniseringsdepartementet</a:t>
            </a:r>
            <a:endParaRPr lang="nb-NO" sz="800" noProof="0" dirty="0"/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884" y="6311701"/>
            <a:ext cx="180020" cy="218596"/>
          </a:xfrm>
          <a:prstGeom prst="rect">
            <a:avLst/>
          </a:prstGeom>
        </p:spPr>
      </p:pic>
      <p:cxnSp>
        <p:nvCxnSpPr>
          <p:cNvPr id="12" name="Rett linje 11"/>
          <p:cNvCxnSpPr/>
          <p:nvPr/>
        </p:nvCxnSpPr>
        <p:spPr>
          <a:xfrm>
            <a:off x="613868" y="6201308"/>
            <a:ext cx="0" cy="656692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88" r:id="rId2"/>
    <p:sldLayoutId id="2147483995" r:id="rId3"/>
    <p:sldLayoutId id="2147483989" r:id="rId4"/>
    <p:sldLayoutId id="2147483962" r:id="rId5"/>
    <p:sldLayoutId id="2147483963" r:id="rId6"/>
    <p:sldLayoutId id="2147483964" r:id="rId7"/>
    <p:sldLayoutId id="2147483965" r:id="rId8"/>
    <p:sldLayoutId id="2147483983" r:id="rId9"/>
    <p:sldLayoutId id="2147483966" r:id="rId10"/>
    <p:sldLayoutId id="2147483967" r:id="rId11"/>
    <p:sldLayoutId id="2147483968" r:id="rId12"/>
    <p:sldLayoutId id="2147483969" r:id="rId13"/>
    <p:sldLayoutId id="2147483970" r:id="rId14"/>
    <p:sldLayoutId id="2147483993" r:id="rId15"/>
    <p:sldLayoutId id="2147483997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Tx/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29000">
              <a:schemeClr val="bg1"/>
            </a:gs>
            <a:gs pos="52000">
              <a:schemeClr val="bg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 smtClean="0"/>
              <a:t>Statssekretær Anne Karin Olli 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8"/>
          </p:nvPr>
        </p:nvSpPr>
        <p:spPr>
          <a:xfrm>
            <a:off x="1199456" y="2780928"/>
            <a:ext cx="9792000" cy="251996"/>
          </a:xfrm>
        </p:spPr>
        <p:txBody>
          <a:bodyPr/>
          <a:lstStyle/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nb-NO" dirty="0" smtClean="0"/>
              <a:t>De samiske suksesshistoriene vi kan lære av</a:t>
            </a:r>
            <a:r>
              <a:rPr lang="nb-NO" smtClean="0"/>
              <a:t>, </a:t>
            </a:r>
            <a:br>
              <a:rPr lang="nb-NO" smtClean="0"/>
            </a:br>
            <a:r>
              <a:rPr lang="nb-NO" smtClean="0"/>
              <a:t>hva </a:t>
            </a:r>
            <a:r>
              <a:rPr lang="nb-NO" dirty="0" smtClean="0"/>
              <a:t>virker i samepolitikken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4636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6"/>
          <p:cNvSpPr>
            <a:spLocks noGrp="1"/>
          </p:cNvSpPr>
          <p:nvPr>
            <p:ph sz="half" idx="2"/>
          </p:nvPr>
        </p:nvSpPr>
        <p:spPr>
          <a:xfrm>
            <a:off x="5591944" y="1591399"/>
            <a:ext cx="5393656" cy="3277761"/>
          </a:xfrm>
        </p:spPr>
        <p:txBody>
          <a:bodyPr/>
          <a:lstStyle/>
          <a:p>
            <a:pPr marL="0" lvl="0" indent="0" algn="ctr" eaLnBrk="0" hangingPunct="0">
              <a:spcBef>
                <a:spcPct val="0"/>
              </a:spcBef>
              <a:buNone/>
            </a:pPr>
            <a:r>
              <a:rPr lang="nb-NO" altLang="nb-NO" b="1" i="1" dirty="0"/>
              <a:t>Grunnloven § 108 </a:t>
            </a:r>
          </a:p>
          <a:p>
            <a:pPr marL="0" lvl="0" indent="0" algn="ctr" eaLnBrk="0" hangingPunct="0">
              <a:spcBef>
                <a:spcPct val="0"/>
              </a:spcBef>
            </a:pPr>
            <a:endParaRPr lang="nb-NO" altLang="nb-NO" i="1" dirty="0">
              <a:solidFill>
                <a:srgbClr val="FFFFFF"/>
              </a:solidFill>
            </a:endParaRPr>
          </a:p>
          <a:p>
            <a:pPr marL="0" lvl="0" indent="0" algn="ctr" eaLnBrk="0" hangingPunct="0">
              <a:spcBef>
                <a:spcPct val="0"/>
              </a:spcBef>
              <a:buNone/>
            </a:pPr>
            <a:r>
              <a:rPr lang="nb-NO" altLang="nb-NO" i="1" dirty="0" smtClean="0"/>
              <a:t>Det påligger statens myndigheter å legge forholdene til rette for at den samiske folkegruppe kan sikre og utvikle sitt språk, sin kultur og sitt samfunnsliv.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z="1400" b="1" smtClean="0"/>
              <a:pPr>
                <a:defRPr/>
              </a:pPr>
              <a:t>2</a:t>
            </a:fld>
            <a:endParaRPr lang="nb-NO" sz="1400" b="1" dirty="0"/>
          </a:p>
        </p:txBody>
      </p:sp>
      <p:pic>
        <p:nvPicPr>
          <p:cNvPr id="8" name="Plassholder for innhold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43472" y="1196752"/>
            <a:ext cx="3353091" cy="446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1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004" y="1919712"/>
            <a:ext cx="4320480" cy="2874906"/>
          </a:xfrm>
          <a:prstGeom prst="rect">
            <a:avLst/>
          </a:prstGeom>
        </p:spPr>
      </p:pic>
      <p:sp>
        <p:nvSpPr>
          <p:cNvPr id="14" name="Tittel 13"/>
          <p:cNvSpPr>
            <a:spLocks noGrp="1"/>
          </p:cNvSpPr>
          <p:nvPr>
            <p:ph type="title"/>
          </p:nvPr>
        </p:nvSpPr>
        <p:spPr>
          <a:xfrm>
            <a:off x="1198950" y="620688"/>
            <a:ext cx="9793225" cy="818964"/>
          </a:xfrm>
        </p:spPr>
        <p:txBody>
          <a:bodyPr/>
          <a:lstStyle/>
          <a:p>
            <a:r>
              <a:rPr lang="nb-NO" dirty="0" smtClean="0"/>
              <a:t>Hvordan ta tilbake sin sjøsamiske identitet?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3</a:t>
            </a:fld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4365104"/>
            <a:ext cx="3672408" cy="1867327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1702316"/>
            <a:ext cx="4968552" cy="330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5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193" y="1567972"/>
            <a:ext cx="3489501" cy="2327656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086" y="2688824"/>
            <a:ext cx="3384376" cy="2318973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4178857"/>
            <a:ext cx="2435927" cy="1992047"/>
          </a:xfrm>
          <a:prstGeom prst="rect">
            <a:avLst/>
          </a:prstGeom>
        </p:spPr>
      </p:pic>
      <p:sp>
        <p:nvSpPr>
          <p:cNvPr id="22" name="Tittel 21"/>
          <p:cNvSpPr>
            <a:spLocks noGrp="1"/>
          </p:cNvSpPr>
          <p:nvPr>
            <p:ph type="title"/>
          </p:nvPr>
        </p:nvSpPr>
        <p:spPr>
          <a:xfrm>
            <a:off x="1198950" y="296652"/>
            <a:ext cx="9793225" cy="955667"/>
          </a:xfrm>
        </p:spPr>
        <p:txBody>
          <a:bodyPr/>
          <a:lstStyle/>
          <a:p>
            <a:r>
              <a:rPr lang="nb-NO" sz="2500" dirty="0" smtClean="0"/>
              <a:t>Samiske veivisere – et knippe minner fra 2004 fram til i dag</a:t>
            </a:r>
            <a:endParaRPr lang="nb-NO" sz="2500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4</a:t>
            </a:fld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854" y="4143644"/>
            <a:ext cx="3528898" cy="1985005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47" y="1667751"/>
            <a:ext cx="288032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2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10111" y="1941477"/>
            <a:ext cx="6638517" cy="2254965"/>
          </a:xfrm>
        </p:spPr>
        <p:txBody>
          <a:bodyPr/>
          <a:lstStyle/>
          <a:p>
            <a:pPr marL="0" lvl="0" indent="0" algn="ctr" eaLnBrk="0" hangingPunct="0">
              <a:spcBef>
                <a:spcPct val="0"/>
              </a:spcBef>
            </a:pPr>
            <a:r>
              <a:rPr lang="nb-NO" altLang="nb-NO" sz="2400" b="1" i="1" dirty="0"/>
              <a:t>Grunnloven § 108 </a:t>
            </a:r>
          </a:p>
          <a:p>
            <a:pPr marL="0" lvl="0" indent="0" algn="ctr" eaLnBrk="0" hangingPunct="0">
              <a:spcBef>
                <a:spcPct val="0"/>
              </a:spcBef>
            </a:pPr>
            <a:endParaRPr lang="nb-NO" altLang="nb-NO" sz="2400" i="1" dirty="0">
              <a:solidFill>
                <a:srgbClr val="FFFFFF"/>
              </a:solidFill>
            </a:endParaRPr>
          </a:p>
          <a:p>
            <a:pPr marL="0" lvl="0" indent="0" algn="ctr" eaLnBrk="0" hangingPunct="0">
              <a:spcBef>
                <a:spcPct val="0"/>
              </a:spcBef>
            </a:pPr>
            <a:r>
              <a:rPr lang="nb-NO" altLang="nb-NO" sz="2400" i="1" dirty="0" smtClean="0"/>
              <a:t>Det påligger statens myndigheter å legge forholdene til rette for at den samiske folkegruppe kan sikre og utvikle sitt språk, sin kultur og sitt samfunnsliv.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z="1400" b="1" smtClean="0"/>
              <a:pPr>
                <a:defRPr/>
              </a:pPr>
              <a:t>5</a:t>
            </a:fld>
            <a:endParaRPr lang="nb-NO" sz="1400" b="1" dirty="0"/>
          </a:p>
        </p:txBody>
      </p:sp>
      <p:pic>
        <p:nvPicPr>
          <p:cNvPr id="6" name="Bilde 5" descr="Samejubileum 20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1628800"/>
            <a:ext cx="4464496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929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 err="1" smtClean="0"/>
              <a:t>Tusen</a:t>
            </a:r>
            <a:r>
              <a:rPr lang="en-GB" dirty="0" smtClean="0"/>
              <a:t> </a:t>
            </a:r>
            <a:r>
              <a:rPr lang="en-GB" dirty="0" err="1" smtClean="0"/>
              <a:t>takk</a:t>
            </a:r>
            <a:r>
              <a:rPr lang="en-GB" dirty="0" smtClean="0"/>
              <a:t> for </a:t>
            </a:r>
            <a:r>
              <a:rPr lang="en-GB" dirty="0" err="1" smtClean="0"/>
              <a:t>oppmerksomheten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018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kmål pptmal_16-9_KMD">
  <a:themeElements>
    <a:clrScheme name="KMD 3">
      <a:dk1>
        <a:srgbClr val="000000"/>
      </a:dk1>
      <a:lt1>
        <a:srgbClr val="FFFFFF"/>
      </a:lt1>
      <a:dk2>
        <a:srgbClr val="B9B3AE"/>
      </a:dk2>
      <a:lt2>
        <a:srgbClr val="EAE8E5"/>
      </a:lt2>
      <a:accent1>
        <a:srgbClr val="B9B3AE"/>
      </a:accent1>
      <a:accent2>
        <a:srgbClr val="003057"/>
      </a:accent2>
      <a:accent3>
        <a:srgbClr val="0082BA"/>
      </a:accent3>
      <a:accent4>
        <a:srgbClr val="C6DAE7"/>
      </a:accent4>
      <a:accent5>
        <a:srgbClr val="ED8B00"/>
      </a:accent5>
      <a:accent6>
        <a:srgbClr val="DA291C"/>
      </a:accent6>
      <a:hlink>
        <a:srgbClr val="012169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MD-pptmal_16-9_Norsk_v1.potx" id="{CBDABA52-4513-4D8C-B93B-24E3682037AC}" vid="{5A532895-452C-40BB-A6DB-A0215884A14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923C10327052A4F928C4B413D6831DD" ma:contentTypeVersion="0" ma:contentTypeDescription="Opprett et nytt dokument." ma:contentTypeScope="" ma:versionID="6cca809c5b9477f04cc52381d98c83d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b22fb8aee8881a0a499e09b84accd6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8F54B92-27C5-4B68-8811-70C38C24B0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A6D609-09A6-4B89-9214-44D5D3CAEF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1C6616B-3BCA-43CD-A84C-A402B7BC7415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KMD_Powerpoint_Bokmål</Template>
  <TotalTime>1325</TotalTime>
  <Words>100</Words>
  <Application>Microsoft Office PowerPoint</Application>
  <PresentationFormat>Widescreen</PresentationFormat>
  <Paragraphs>16</Paragraphs>
  <Slides>6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Verdana</vt:lpstr>
      <vt:lpstr>Bokmål pptmal_16-9_KMD</vt:lpstr>
      <vt:lpstr>PowerPoint-presentasjon</vt:lpstr>
      <vt:lpstr>PowerPoint-presentasjon</vt:lpstr>
      <vt:lpstr>Hvordan ta tilbake sin sjøsamiske identitet?</vt:lpstr>
      <vt:lpstr>Samiske veivisere – et knippe minner fra 2004 fram til i dag</vt:lpstr>
      <vt:lpstr>PowerPoint-presentasjon</vt:lpstr>
      <vt:lpstr>PowerPoint-presentasjon</vt:lpstr>
    </vt:vector>
  </TitlesOfParts>
  <Company>DSS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Drægni Ole Magnus</dc:creator>
  <cp:lastModifiedBy>Olsen Nancy Vibeke</cp:lastModifiedBy>
  <cp:revision>93</cp:revision>
  <cp:lastPrinted>2017-09-25T11:32:21Z</cp:lastPrinted>
  <dcterms:created xsi:type="dcterms:W3CDTF">2017-09-14T07:57:47Z</dcterms:created>
  <dcterms:modified xsi:type="dcterms:W3CDTF">2018-11-08T10:04:10Z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0x0101006923C10327052A4F928C4B413D6831DD</vt:lpwstr>
  </property>
  <property fmtid="{D5CDD505-2E9C-101B-9397-08002B2CF9AE}" pid="3" name="IsMyDocuments">
    <vt:bool>true</vt:bool>
  </property>
</Properties>
</file>